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6"/>
  </p:notesMasterIdLst>
  <p:sldIdLst>
    <p:sldId id="256" r:id="rId2"/>
    <p:sldId id="547" r:id="rId3"/>
    <p:sldId id="293" r:id="rId4"/>
    <p:sldId id="398" r:id="rId5"/>
    <p:sldId id="302" r:id="rId6"/>
    <p:sldId id="497" r:id="rId7"/>
    <p:sldId id="498" r:id="rId8"/>
    <p:sldId id="423" r:id="rId9"/>
    <p:sldId id="493" r:id="rId10"/>
    <p:sldId id="553" r:id="rId11"/>
    <p:sldId id="300" r:id="rId12"/>
    <p:sldId id="418" r:id="rId13"/>
    <p:sldId id="526" r:id="rId14"/>
    <p:sldId id="501" r:id="rId15"/>
    <p:sldId id="427" r:id="rId16"/>
    <p:sldId id="464" r:id="rId17"/>
    <p:sldId id="465" r:id="rId18"/>
    <p:sldId id="428" r:id="rId19"/>
    <p:sldId id="466" r:id="rId20"/>
    <p:sldId id="304" r:id="rId21"/>
    <p:sldId id="325" r:id="rId22"/>
    <p:sldId id="306" r:id="rId23"/>
    <p:sldId id="514" r:id="rId24"/>
    <p:sldId id="495" r:id="rId25"/>
    <p:sldId id="311" r:id="rId26"/>
    <p:sldId id="474" r:id="rId27"/>
    <p:sldId id="550" r:id="rId28"/>
    <p:sldId id="520" r:id="rId29"/>
    <p:sldId id="308" r:id="rId30"/>
    <p:sldId id="486" r:id="rId31"/>
    <p:sldId id="483" r:id="rId32"/>
    <p:sldId id="543" r:id="rId33"/>
    <p:sldId id="544" r:id="rId34"/>
    <p:sldId id="546" r:id="rId35"/>
    <p:sldId id="549" r:id="rId36"/>
    <p:sldId id="548" r:id="rId37"/>
    <p:sldId id="542" r:id="rId38"/>
    <p:sldId id="340" r:id="rId39"/>
    <p:sldId id="516" r:id="rId40"/>
    <p:sldId id="312" r:id="rId41"/>
    <p:sldId id="425" r:id="rId42"/>
    <p:sldId id="361" r:id="rId43"/>
    <p:sldId id="394" r:id="rId44"/>
    <p:sldId id="320" r:id="rId45"/>
    <p:sldId id="522" r:id="rId46"/>
    <p:sldId id="523" r:id="rId47"/>
    <p:sldId id="376" r:id="rId48"/>
    <p:sldId id="429" r:id="rId49"/>
    <p:sldId id="364" r:id="rId50"/>
    <p:sldId id="347" r:id="rId51"/>
    <p:sldId id="384" r:id="rId52"/>
    <p:sldId id="430" r:id="rId53"/>
    <p:sldId id="433" r:id="rId54"/>
    <p:sldId id="551" r:id="rId55"/>
    <p:sldId id="434" r:id="rId56"/>
    <p:sldId id="431" r:id="rId57"/>
    <p:sldId id="436" r:id="rId58"/>
    <p:sldId id="438" r:id="rId59"/>
    <p:sldId id="432" r:id="rId60"/>
    <p:sldId id="439" r:id="rId61"/>
    <p:sldId id="440" r:id="rId62"/>
    <p:sldId id="441" r:id="rId63"/>
    <p:sldId id="444" r:id="rId64"/>
    <p:sldId id="352" r:id="rId65"/>
  </p:sldIdLst>
  <p:sldSz cx="12192000" cy="6858000"/>
  <p:notesSz cx="6858000" cy="9144000"/>
  <p:embeddedFontLst>
    <p:embeddedFont>
      <p:font typeface="NanumGothic" panose="020D0604000000000000" pitchFamily="34" charset="-127"/>
      <p:regular r:id="rId67"/>
      <p:bold r:id="rId68"/>
    </p:embeddedFont>
    <p:embeddedFont>
      <p:font typeface="Noto Sans KR" panose="020B0500000000000000" pitchFamily="34" charset="-128"/>
      <p:regular r:id="rId69"/>
      <p:bold r:id="rId70"/>
    </p:embeddedFont>
    <p:embeddedFont>
      <p:font typeface="Noto Sans KR Black" panose="020B0A00000000000000" pitchFamily="34" charset="-128"/>
      <p:bold r:id="rId71"/>
    </p:embeddedFont>
    <p:embeddedFont>
      <p:font typeface="Noto Sans KR Light" panose="020B0300000000000000" pitchFamily="34" charset="-128"/>
      <p:regular r:id="rId72"/>
    </p:embeddedFont>
    <p:embeddedFont>
      <p:font typeface="Noto Sans KR Medium" panose="020B0600000000000000" pitchFamily="34" charset="-128"/>
      <p:regular r:id="rId73"/>
    </p:embeddedFont>
    <p:embeddedFont>
      <p:font typeface="맑은 고딕" panose="020B0503020000020004" pitchFamily="34" charset="-127"/>
      <p:regular r:id="rId74"/>
      <p:bold r:id="rId75"/>
    </p:embeddedFont>
    <p:embeddedFont>
      <p:font typeface="맑은 고딕" panose="020B0503020000020004" pitchFamily="34" charset="-127"/>
      <p:regular r:id="rId74"/>
      <p:bold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alibri Light" panose="020F0302020204030204" pitchFamily="34" charset="0"/>
      <p:regular r:id="rId80"/>
      <p:italic r:id="rId8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B1902B-7459-96A6-8DB3-46661F8D9A2B}" name="우태균" initials="우" userId="S::dnxprbs@office.sungkyul.ac.kr::f61add70-e0dd-4486-8930-ad67ada110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  <a:srgbClr val="FFE96C"/>
    <a:srgbClr val="FFD800"/>
    <a:srgbClr val="F4A71D"/>
    <a:srgbClr val="1976D3"/>
    <a:srgbClr val="D96744"/>
    <a:srgbClr val="A8B30E"/>
    <a:srgbClr val="C4CD00"/>
    <a:srgbClr val="7FB2E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/>
    <p:restoredTop sz="82478"/>
  </p:normalViewPr>
  <p:slideViewPr>
    <p:cSldViewPr snapToGrid="0" snapToObjects="1">
      <p:cViewPr>
        <p:scale>
          <a:sx n="100" d="100"/>
          <a:sy n="100" d="100"/>
        </p:scale>
        <p:origin x="992" y="40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8D931-0E0F-9B4D-BCB4-4269375E6099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E7F18-C17A-D849-94D8-AF12F2A03AE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401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baseline="0" dirty="0"/>
              <a:t>안녕하세요</a:t>
            </a:r>
            <a:r>
              <a:rPr kumimoji="1" lang="en-US" altLang="ko-KR" sz="1200" baseline="0" dirty="0"/>
              <a:t>.</a:t>
            </a:r>
            <a:r>
              <a:rPr kumimoji="1" lang="ko-KR" altLang="en-US" sz="1200" baseline="0" dirty="0"/>
              <a:t> </a:t>
            </a:r>
            <a:r>
              <a:rPr kumimoji="1" lang="en-US" altLang="ko-KR" sz="1200" baseline="0" dirty="0"/>
              <a:t>TGT</a:t>
            </a:r>
            <a:r>
              <a:rPr kumimoji="1" lang="ko-KR" altLang="en-US" sz="1200" baseline="0" dirty="0"/>
              <a:t>팀 팀장 </a:t>
            </a:r>
            <a:r>
              <a:rPr kumimoji="1" lang="ko-KR" altLang="en-US" sz="1200" baseline="0" dirty="0" err="1"/>
              <a:t>우태균</a:t>
            </a:r>
            <a:r>
              <a:rPr kumimoji="1" lang="en-US" altLang="ko-KR" sz="1200" baseline="0" dirty="0"/>
              <a:t>,</a:t>
            </a:r>
            <a:r>
              <a:rPr kumimoji="1" lang="ko-KR" altLang="en-US" sz="1200" baseline="0" dirty="0"/>
              <a:t> 신우진</a:t>
            </a:r>
            <a:r>
              <a:rPr kumimoji="1" lang="en-US" altLang="ko-KR" sz="1200" baseline="0" dirty="0"/>
              <a:t>,</a:t>
            </a:r>
            <a:r>
              <a:rPr kumimoji="1" lang="ko-KR" altLang="en-US" sz="1200" baseline="0" dirty="0"/>
              <a:t> </a:t>
            </a:r>
            <a:r>
              <a:rPr kumimoji="1" lang="ko-KR" altLang="en-US" sz="1200" baseline="0" dirty="0" err="1"/>
              <a:t>최정인입니다</a:t>
            </a:r>
            <a:r>
              <a:rPr kumimoji="1" lang="en-US" altLang="ko-KR" sz="1200" baseline="0" dirty="0"/>
              <a:t>.</a:t>
            </a:r>
          </a:p>
          <a:p>
            <a:r>
              <a:rPr kumimoji="1" lang="ko-KR" altLang="en-US" sz="1200" baseline="0" dirty="0"/>
              <a:t>내 손 안에 여행 가이드</a:t>
            </a:r>
            <a:r>
              <a:rPr kumimoji="1" lang="en-US" altLang="ko-KR" sz="1200" baseline="0" dirty="0"/>
              <a:t>,</a:t>
            </a:r>
            <a:r>
              <a:rPr kumimoji="1" lang="ko-KR" altLang="en-US" sz="1200" baseline="0" dirty="0"/>
              <a:t> 현지야 중간점검 발표 시작하겠습니다</a:t>
            </a:r>
            <a:r>
              <a:rPr kumimoji="1" lang="en-US" altLang="ko-KR" sz="1200" baseline="0" dirty="0"/>
              <a:t>.</a:t>
            </a:r>
            <a:endParaRPr kumimoji="1" lang="ko-Kore-KR" altLang="en-US" sz="12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9790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현지야는</a:t>
            </a:r>
            <a:r>
              <a:rPr kumimoji="1" lang="ko-KR" altLang="en-US" dirty="0"/>
              <a:t> 현지 가이드가 여행자 맞춤형 스케줄을 제공합니다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스스로 여행 계획을 짜기 어려운 사람들이 저희의 주요 </a:t>
            </a:r>
            <a:r>
              <a:rPr kumimoji="1" lang="ko-KR" altLang="en-US" dirty="0" err="1"/>
              <a:t>타겟이구요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사용자가 여행을 계획하고 다녀오는 순간까지 현지 가이드에게 도움을 받을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모든 과정이 </a:t>
            </a:r>
            <a:r>
              <a:rPr kumimoji="1" lang="ko-KR" altLang="en-US" dirty="0" err="1"/>
              <a:t>비대면으로</a:t>
            </a:r>
            <a:r>
              <a:rPr kumimoji="1" lang="ko-KR" altLang="en-US" dirty="0"/>
              <a:t> 이루어집니다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어떻게 보면 </a:t>
            </a:r>
            <a:r>
              <a:rPr kumimoji="1" lang="ko-KR" altLang="en-US" dirty="0" err="1"/>
              <a:t>마이리얼트립과</a:t>
            </a:r>
            <a:r>
              <a:rPr kumimoji="1" lang="ko-KR" altLang="en-US" dirty="0"/>
              <a:t> 유사하다고 생각하실 수 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마이리얼트립은</a:t>
            </a:r>
            <a:r>
              <a:rPr kumimoji="1" lang="ko-KR" altLang="en-US" dirty="0"/>
              <a:t> 현지 가이드가 직접 올린 패키지 여행을 판매합니다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여행을 떠나서 그 가이드를 만나게 되죠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여행 전반에서 </a:t>
            </a:r>
            <a:r>
              <a:rPr kumimoji="1" lang="ko-KR" altLang="en-US" dirty="0" err="1"/>
              <a:t>비대면으로</a:t>
            </a:r>
            <a:r>
              <a:rPr kumimoji="1" lang="ko-KR" altLang="en-US" dirty="0"/>
              <a:t> 도움을 받는다는 것이 가장 큰 차이입니다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트리플과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트립플랜은</a:t>
            </a:r>
            <a:r>
              <a:rPr kumimoji="1" lang="ko-KR" altLang="en-US" dirty="0"/>
              <a:t> 여행 일정을 관리해주는 서비스입니다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여행을 계획하거나 여행을 하고 있는 도중에 필요한 도구들을 제공하지만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현지 가이드와 관련된 기능은 없습니다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9790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83d71209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</a:t>
            </a:r>
            <a:r>
              <a:rPr lang="ko-KR" altLang="en-US" dirty="0" err="1"/>
              <a:t>현지야가</a:t>
            </a:r>
            <a:r>
              <a:rPr lang="ko-KR" altLang="en-US" dirty="0"/>
              <a:t> 어떤 서비스인지 자세히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1083d71209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892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발표 중에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여행자라는</a:t>
            </a:r>
            <a:r>
              <a:rPr kumimoji="1" lang="ko-KR" altLang="en-US" dirty="0"/>
              <a:t> 단어가 나오면 앞으로 여행을 떠날 예비 여행자와 현재 여행 중인 여행자를 모두 의미한다고 생각하시면 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매니저는 </a:t>
            </a:r>
            <a:r>
              <a:rPr kumimoji="1" lang="ko-KR" altLang="en-US" dirty="0" err="1"/>
              <a:t>여행지역에</a:t>
            </a:r>
            <a:r>
              <a:rPr kumimoji="1" lang="ko-KR" altLang="en-US" dirty="0"/>
              <a:t> 거주하고 있는 현지인 가이드를 의미하고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관리자는 저희 서비스의 관리자를 뜻합니다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그럼 본격적으로 </a:t>
            </a:r>
            <a:r>
              <a:rPr kumimoji="1" lang="ko-KR" altLang="en-US" dirty="0" err="1"/>
              <a:t>현지야에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1999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현지야는</a:t>
            </a:r>
            <a:r>
              <a:rPr kumimoji="1" lang="ko-KR" altLang="en-US" dirty="0"/>
              <a:t> 크게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특징이 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현지야는</a:t>
            </a:r>
            <a:r>
              <a:rPr kumimoji="1" lang="ko-KR" altLang="en-US" dirty="0"/>
              <a:t> 여행지에 거주하는 현지인과 매칭하여 직접 여행을 의뢰할 수 있는 서비스입니다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여행을 계획하고 여행을 완료하는 순간까지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여행자는 자신의 매니저와 대면하지 않아도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다양한 여행 테마를 제공하여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여행자가 다채로운 여행 경험을 할 수 있도록 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0366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여행자와 매니저는 </a:t>
            </a:r>
            <a:r>
              <a:rPr kumimoji="1" lang="ko-KR" altLang="en-US" dirty="0" err="1"/>
              <a:t>간편가입을</a:t>
            </a:r>
            <a:r>
              <a:rPr kumimoji="1" lang="ko-KR" altLang="en-US" dirty="0"/>
              <a:t> 하고 각자의 </a:t>
            </a:r>
            <a:r>
              <a:rPr kumimoji="1" lang="en-US" altLang="ko-KR" dirty="0"/>
              <a:t>App.</a:t>
            </a:r>
            <a:r>
              <a:rPr kumimoji="1" lang="ko-KR" altLang="en-US" dirty="0"/>
              <a:t>에 접속합니다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여행자는 의뢰서를 작성하고 매니저와 매칭됩니다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매칭된 매니저는 여행 스케줄을 작성하여 여행자에게 제공하는데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과정에서 채팅을 통해 의견을 주고 받을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계속해서 좀 더 자세히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5551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여행자와 매니저의 </a:t>
            </a:r>
            <a:r>
              <a:rPr kumimoji="1" lang="ko-KR" altLang="en-US" dirty="0" err="1"/>
              <a:t>매칭은</a:t>
            </a:r>
            <a:r>
              <a:rPr kumimoji="1" lang="ko-KR" altLang="en-US" dirty="0"/>
              <a:t> 이와 같이 진행됩니다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먼저 여행자는 여행 의뢰서를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자신이 어떤 여행을 원하는지 작성합니다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그리고 지역이나 여행 테마를 기준으로 매니저를 검색하여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매니저들의 프로필을 조회할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혹은 매니저가 작성한 </a:t>
            </a:r>
            <a:r>
              <a:rPr kumimoji="1" lang="ko-KR" altLang="en-US" dirty="0" err="1"/>
              <a:t>아티클을</a:t>
            </a:r>
            <a:r>
              <a:rPr kumimoji="1" lang="ko-KR" altLang="en-US" dirty="0"/>
              <a:t>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자신에게 적절한 매니저를 선택하는데 참고할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최종적으로 여행자가 매니저를 선택했다면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매칭 요청을 보내 매칭이 이루어집니다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5551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여행 의뢰서는 이와 같이 구성됩니다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 err="1"/>
              <a:t>여행지역과</a:t>
            </a:r>
            <a:r>
              <a:rPr kumimoji="1" lang="ko-KR" altLang="en-US" dirty="0"/>
              <a:t> 날짜를 묻는 기본적인 항목부터 어떤 여행 테마를 원하는지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선호하는 숙소나 음식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주류 등 취향을 파악할 수 있는 항목까지 존재합니다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그리고 매칭된 매니저는 이것을 참고하여 여행 스케줄을 작성해 제공합니다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4756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의뢰서 작성이 끝나면 여행자는 왼쪽 그림과 같이 매니저를 검색해서 프로필을 확인해보거나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매니저가 작성한 포스트를 통해 매니저를 찾을 수 있습니다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이 포스트는 특정 여행 테마에 적절한 장소를 소개하는 내용으로 구성되어있고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매니저가 직접 작성합니다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예를 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자연 여행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테마가 있고 매니저가 자신이 아는 장소 중 좋은 대나무 숲이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대나무 숲에 대해 설명하는 </a:t>
            </a:r>
            <a:r>
              <a:rPr kumimoji="1" lang="ko-KR" altLang="en-US" dirty="0" err="1"/>
              <a:t>아티클을</a:t>
            </a:r>
            <a:r>
              <a:rPr kumimoji="1" lang="ko-KR" altLang="en-US" dirty="0"/>
              <a:t> 작성할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이것은 모두가 볼 수 있도록 공개돼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매니저가 자기 자신을 여행자들에게 어필하는 수단으로도 사용할 수 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162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매칭이 완료되었다면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매니저는 의뢰서를 참고해 여행 스케줄을 작성합니다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매니저가 스케줄을 작성하는 과정을 여행자도 실시간으로 확인할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채팅을 통해 여행자가 스케줄에 대한 피드백을 할 수 있습니다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이 채팅 기능은 스케줄 피드백용으로만 사용하는 것은 아니고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여행 도중에 발생한 돌발상황을 매니저에게 알려 도움을 받는 수단이 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7310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여행 스케줄을 이와 같이 제공받아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여행을 진행할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여기에는 </a:t>
            </a:r>
            <a:r>
              <a:rPr kumimoji="1" lang="ko-KR" altLang="en-US" dirty="0" err="1"/>
              <a:t>방문지</a:t>
            </a:r>
            <a:r>
              <a:rPr kumimoji="1" lang="ko-KR" altLang="en-US" dirty="0"/>
              <a:t> 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도착시간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이동거리 및 소요시간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길찾기</a:t>
            </a:r>
            <a:r>
              <a:rPr kumimoji="1" lang="ko-KR" altLang="en-US" dirty="0"/>
              <a:t> 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장소항목별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대체장소</a:t>
            </a:r>
            <a:r>
              <a:rPr kumimoji="1" lang="ko-KR" altLang="en-US" dirty="0"/>
              <a:t> 정보까지 포함됩니다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여행자의 현재 위치를 </a:t>
            </a:r>
            <a:r>
              <a:rPr kumimoji="1" lang="ko-KR" altLang="en-US" dirty="0" err="1"/>
              <a:t>트래킹하여</a:t>
            </a:r>
            <a:r>
              <a:rPr kumimoji="1" lang="ko-KR" altLang="en-US" dirty="0"/>
              <a:t> 실시간으로 관련 </a:t>
            </a:r>
            <a:r>
              <a:rPr kumimoji="1" lang="ko-KR" altLang="en-US" dirty="0" err="1"/>
              <a:t>방문지를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하이라이팅하고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방문지까지의 도착 예정 정보를 제공합니다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851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83d71209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저희 프로젝트에 대해 </a:t>
            </a:r>
            <a:r>
              <a:rPr lang="ko-KR" altLang="en-US" dirty="0" err="1"/>
              <a:t>설명드리고</a:t>
            </a:r>
            <a:r>
              <a:rPr lang="en-US" altLang="ko-KR" dirty="0"/>
              <a:t>,</a:t>
            </a:r>
            <a:r>
              <a:rPr lang="ko-KR" altLang="en-US" dirty="0"/>
              <a:t> 현재 진행상황과 향후 목표까지 </a:t>
            </a:r>
            <a:r>
              <a:rPr lang="ko-KR" altLang="en-US" dirty="0" err="1"/>
              <a:t>설명드리고</a:t>
            </a:r>
            <a:r>
              <a:rPr lang="ko-KR" altLang="en-US" dirty="0"/>
              <a:t> 발표 마무리하겠습니다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1083d71209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7036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83d71209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프로젝트 설계를 어떻게 진행했는지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1083d71209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2856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</a:t>
            </a:r>
            <a:r>
              <a:rPr kumimoji="1" lang="en-US" altLang="ko-KR" dirty="0"/>
              <a:t>Swift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Java</a:t>
            </a:r>
            <a:r>
              <a:rPr kumimoji="1" lang="ko-KR" altLang="en-US" dirty="0"/>
              <a:t> 로 애플리케이션을 개발하는 중입니다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형상 관리를 위해 </a:t>
            </a:r>
            <a:r>
              <a:rPr kumimoji="1" lang="en-US" altLang="ko-KR" dirty="0"/>
              <a:t>Git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GitHub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소프트웨어 </a:t>
            </a:r>
            <a:r>
              <a:rPr kumimoji="1" lang="ko-KR" altLang="en-US" dirty="0" err="1"/>
              <a:t>마에스트로에서</a:t>
            </a:r>
            <a:r>
              <a:rPr kumimoji="1" lang="ko-KR" altLang="en-US" dirty="0"/>
              <a:t> 지원하는 </a:t>
            </a:r>
            <a:r>
              <a:rPr kumimoji="1" lang="en-US" altLang="ko-KR" dirty="0"/>
              <a:t>GitLab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미러링을</a:t>
            </a:r>
            <a:r>
              <a:rPr kumimoji="1" lang="ko-KR" altLang="en-US" dirty="0"/>
              <a:t> 해둔 상태입니다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프로젝트 관리를 위해서 </a:t>
            </a:r>
            <a:r>
              <a:rPr kumimoji="1" lang="en-US" altLang="ko-KR" dirty="0"/>
              <a:t>Jira, Confluence, Slack</a:t>
            </a:r>
            <a:r>
              <a:rPr kumimoji="1" lang="ko-KR" altLang="en-US" dirty="0"/>
              <a:t>을 사용하고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8331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전체적인 시스템은 이와 같이 구성됩니다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AZ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개로 구분하였고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서버는 </a:t>
            </a:r>
            <a:r>
              <a:rPr kumimoji="1" lang="en-US" altLang="ko-KR" dirty="0"/>
              <a:t>Chat</a:t>
            </a:r>
            <a:r>
              <a:rPr kumimoji="1" lang="ko-KR" altLang="en-US" dirty="0"/>
              <a:t> 서버와 나머지 서비스 서버로 구분했습니다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ALB</a:t>
            </a:r>
            <a:r>
              <a:rPr kumimoji="1" lang="ko-KR" altLang="en-US" dirty="0"/>
              <a:t> 는 경로 기반 라우팅을 통해 동작합니다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 등은 모두 </a:t>
            </a:r>
            <a:r>
              <a:rPr kumimoji="1" lang="en-US" altLang="ko-KR" dirty="0"/>
              <a:t>S3</a:t>
            </a:r>
            <a:r>
              <a:rPr kumimoji="1" lang="ko-KR" altLang="en-US" dirty="0"/>
              <a:t>에 저장하고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저장된 파일에 접근해야 하는 경우 </a:t>
            </a:r>
            <a:r>
              <a:rPr kumimoji="1" lang="en-US" altLang="ko-KR" dirty="0"/>
              <a:t>AWS</a:t>
            </a:r>
            <a:r>
              <a:rPr kumimoji="1" lang="ko-KR" altLang="en-US" dirty="0"/>
              <a:t>에서 지원하는 </a:t>
            </a:r>
            <a:r>
              <a:rPr kumimoji="1" lang="en-US" altLang="ko-KR" dirty="0"/>
              <a:t>Private Link</a:t>
            </a:r>
            <a:r>
              <a:rPr kumimoji="1" lang="ko-KR" altLang="en-US" dirty="0"/>
              <a:t> 서비스를 사용할 예정입니다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952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요구사항을 정리하여 총 </a:t>
            </a:r>
            <a:r>
              <a:rPr kumimoji="1" lang="en-US" altLang="ko-KR" dirty="0"/>
              <a:t>50</a:t>
            </a:r>
            <a:r>
              <a:rPr kumimoji="1" lang="ko-KR" altLang="en-US" dirty="0"/>
              <a:t>개의 항목을 모두 </a:t>
            </a:r>
            <a:r>
              <a:rPr kumimoji="1" lang="en-US" altLang="ko-KR" dirty="0"/>
              <a:t>Jira</a:t>
            </a:r>
            <a:r>
              <a:rPr kumimoji="1" lang="ko-KR" altLang="en-US" dirty="0"/>
              <a:t> 에 </a:t>
            </a:r>
            <a:r>
              <a:rPr kumimoji="1" lang="ko-KR" altLang="en-US" dirty="0" err="1"/>
              <a:t>등록해둔</a:t>
            </a:r>
            <a:r>
              <a:rPr kumimoji="1" lang="ko-KR" altLang="en-US" dirty="0"/>
              <a:t> 상태이며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이것을 기반으로 개발을 수행 중입니다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3063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프로젝트 도메인에 맞춰서 사용자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의뢰서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스케줄 등의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스키마를 이와 같이 설계했습니다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5641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여행자용</a:t>
            </a:r>
            <a:r>
              <a:rPr kumimoji="1" lang="ko-KR" altLang="en-US" dirty="0"/>
              <a:t> 현지야 애플리케이션의 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Figma</a:t>
            </a:r>
            <a:r>
              <a:rPr kumimoji="1" lang="ko-KR" altLang="en-US" dirty="0"/>
              <a:t>로 설계하였고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4089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매니저용</a:t>
            </a:r>
            <a:r>
              <a:rPr kumimoji="1" lang="ko-KR" altLang="en-US" dirty="0"/>
              <a:t> 애플리케이션까지 모두 설계를 마쳤습니다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전체 와이어프레임을 외부 디자이너에게 전달한 상태입니다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11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제공하는 여행 스케줄 기능에는 </a:t>
            </a:r>
            <a:r>
              <a:rPr kumimoji="1" lang="ko-KR" altLang="en-US" dirty="0" err="1"/>
              <a:t>이동거리와</a:t>
            </a:r>
            <a:r>
              <a:rPr kumimoji="1" lang="ko-KR" altLang="en-US" dirty="0"/>
              <a:t> 이동소요시간 정보가 함께 출력되는데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이것을 구현하기 위한 알고리즘을 설계했습니다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지금 보시는 그림처럼 </a:t>
            </a:r>
            <a:r>
              <a:rPr kumimoji="1" lang="ko-KR" altLang="en-US" dirty="0" err="1"/>
              <a:t>광안리</a:t>
            </a:r>
            <a:r>
              <a:rPr kumimoji="1" lang="ko-KR" altLang="en-US" dirty="0"/>
              <a:t> 대교와 감천 문화 마을 사이에 이동 거리와 소요 시간이 출력됩니다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가장 먼저 </a:t>
            </a:r>
            <a:r>
              <a:rPr kumimoji="1" lang="en-US" altLang="ko-KR" dirty="0"/>
              <a:t>Core Location</a:t>
            </a:r>
            <a:r>
              <a:rPr kumimoji="1" lang="ko-KR" altLang="en-US" dirty="0"/>
              <a:t>을 통해 현재 사용자의 위치 정보를 받아오고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 저장된 다음 행선지의 좌표를 받아옵니다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받아온 정보는 </a:t>
            </a:r>
            <a:r>
              <a:rPr kumimoji="1" lang="en-US" altLang="ko-KR" dirty="0" err="1"/>
              <a:t>Odsay</a:t>
            </a:r>
            <a:r>
              <a:rPr kumimoji="1" lang="ko-KR" altLang="en-US" dirty="0"/>
              <a:t> 대중교통 </a:t>
            </a:r>
            <a:r>
              <a:rPr kumimoji="1" lang="ko-KR" altLang="en-US" dirty="0" err="1"/>
              <a:t>길찾기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나 </a:t>
            </a:r>
            <a:r>
              <a:rPr kumimoji="1" lang="en-US" altLang="ko-KR" dirty="0" err="1"/>
              <a:t>Naver</a:t>
            </a:r>
            <a:r>
              <a:rPr kumimoji="1" lang="en-US" altLang="ko-KR" dirty="0"/>
              <a:t> Directions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호출할 때 사용합니다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마지막으로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응답으로 받은 </a:t>
            </a:r>
            <a:r>
              <a:rPr kumimoji="1" lang="ko-KR" altLang="en-US" dirty="0" err="1"/>
              <a:t>이동거리와</a:t>
            </a:r>
            <a:r>
              <a:rPr kumimoji="1" lang="ko-KR" altLang="en-US" dirty="0"/>
              <a:t> 소요시간을 스케줄 화면에 표시합니다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지도로 길을 찾는 기능은 </a:t>
            </a:r>
            <a:r>
              <a:rPr kumimoji="1" lang="ko-KR" altLang="en-US" dirty="0" err="1"/>
              <a:t>카카오맵과</a:t>
            </a:r>
            <a:r>
              <a:rPr kumimoji="1" lang="ko-KR" altLang="en-US" dirty="0"/>
              <a:t> 연동하여 구현할 계획입니다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0368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스케줄에서 특정 장소에 대한 대체장소를 추천하는 기능이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기능을 구현하기 위해 협업 필터링 기반의 모델을 학습시켜야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여행자들의 방문 장소 이력과 의뢰서 이력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방문지에 대한 만족도 데이터를 수집할 계획입니다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완성된 모델을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특정 사용자에게 적절한 대체장소 리스트를 생성하고 원래 장소와의 거리를 비교해서 추천해줍니다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7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83d71209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설계 내용을 바탕으로 현재까지 진행한 상황을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1083d71209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873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83d71209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083d71209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865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ko-KR" altLang="en-US" dirty="0" err="1"/>
              <a:t>우태균</a:t>
            </a:r>
            <a:r>
              <a:rPr kumimoji="1" lang="ko-KR" altLang="en-US" dirty="0"/>
              <a:t> 저 본인은 </a:t>
            </a:r>
            <a:r>
              <a:rPr kumimoji="1" lang="en-US" altLang="ko-KR" dirty="0"/>
              <a:t>TGT</a:t>
            </a:r>
            <a:r>
              <a:rPr kumimoji="1" lang="ko-KR" altLang="en-US" dirty="0"/>
              <a:t> 팀장을 맡고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 애플리케이션을 개발하고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신우진 연수생은 서버와 모바일 클라이언트 모두 개발을 하고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최정인</a:t>
            </a:r>
            <a:r>
              <a:rPr kumimoji="1" lang="ko-KR" altLang="en-US" dirty="0"/>
              <a:t> 연수생은 모바일 클라이언트를 집중적으로 개발하고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7528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여행 의뢰서와 매칭 기능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스케줄 기능 모두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모두 설계가 완료되었고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개발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배포는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월을 목표로 하고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테스트는 꾸준히 진행할 예정입니다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236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현지야의</a:t>
            </a:r>
            <a:r>
              <a:rPr kumimoji="1" lang="ko-KR" altLang="en-US" dirty="0"/>
              <a:t> 메인 화면은 이과 같이 구성됩니다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지역과 테마로 매니저를 검색하거나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관련 포스트를 볼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0201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이를 기반으로 구현한 결과는 오른쪽과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6965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의뢰서 관련 기능 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의뢰서 목록을 확인하는 기능과 의뢰서를 작성하는 기능이 구현된 상태입니다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 질문 항목들을 반영하여 </a:t>
            </a:r>
            <a:r>
              <a:rPr kumimoji="1" lang="en-US" altLang="ko-KR" dirty="0"/>
              <a:t>UI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설계했으며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7412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이와 같이 구현했습니다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세부적인 디자인은 계속 업데이트할 예정입니다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436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회원가입 관련 </a:t>
            </a:r>
            <a:r>
              <a:rPr kumimoji="1" lang="en-US" altLang="ko-KR" dirty="0"/>
              <a:t>UI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로직</a:t>
            </a:r>
            <a:r>
              <a:rPr kumimoji="1" lang="ko-KR" altLang="en-US" dirty="0"/>
              <a:t> 설계를 이와 같이 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</a:t>
            </a:r>
            <a:r>
              <a:rPr kumimoji="1" lang="ko-KR" altLang="en-US" dirty="0" err="1"/>
              <a:t>구현물은</a:t>
            </a:r>
            <a:r>
              <a:rPr kumimoji="1" lang="ko-KR" altLang="en-US" dirty="0"/>
              <a:t> 오른쪽과 같습니다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ko-KR" altLang="en-US" dirty="0" err="1"/>
              <a:t>와이어프레임를</a:t>
            </a:r>
            <a:r>
              <a:rPr kumimoji="1" lang="ko-KR" altLang="en-US" dirty="0"/>
              <a:t> 토대로 개발한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디자인 결과물이 </a:t>
            </a:r>
            <a:r>
              <a:rPr kumimoji="1" lang="ko-KR" altLang="en-US" dirty="0" err="1"/>
              <a:t>나오는대로</a:t>
            </a:r>
            <a:r>
              <a:rPr kumimoji="1" lang="ko-KR" altLang="en-US" dirty="0"/>
              <a:t> 업데이트할 예정입니다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0123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로그인 역시 마찬가지이며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토큰 방식으로 인가</a:t>
            </a:r>
            <a:r>
              <a:rPr kumimoji="1" lang="en-US" altLang="ko-KR" dirty="0"/>
              <a:t>·</a:t>
            </a:r>
            <a:r>
              <a:rPr kumimoji="1" lang="ko-KR" altLang="en-US" dirty="0"/>
              <a:t>인증을 처리했습니다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추가적으로 카카오와 구글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네이버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애플 </a:t>
            </a:r>
            <a:r>
              <a:rPr kumimoji="1" lang="en-US" altLang="ko-KR" dirty="0"/>
              <a:t>SNS</a:t>
            </a:r>
            <a:r>
              <a:rPr kumimoji="1" lang="ko-KR" altLang="en-US" dirty="0"/>
              <a:t> 로그인 기능을 지원합니다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58618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 팀은 </a:t>
            </a:r>
            <a:r>
              <a:rPr kumimoji="1" lang="en-US" altLang="ko-KR" dirty="0"/>
              <a:t>Jira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프로젝트를 관리하고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일주일 단위로 스프린트를 진행하고 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5339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GitHub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각자 개발한 코드를 공유하고 합치는 작업을 하고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en-US" dirty="0"/>
              <a:t>Jira </a:t>
            </a:r>
            <a:r>
              <a:rPr kumimoji="1" lang="ko-KR" altLang="en-US" dirty="0"/>
              <a:t>이슈 번호를 기준으로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만들어 개발하고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Merge</a:t>
            </a:r>
            <a:r>
              <a:rPr kumimoji="1" lang="ko-KR" altLang="en-US" dirty="0"/>
              <a:t> 할 때마다 </a:t>
            </a:r>
            <a:r>
              <a:rPr kumimoji="1" lang="ko-KR" altLang="en-US" dirty="0" err="1"/>
              <a:t>코드리뷰를</a:t>
            </a:r>
            <a:r>
              <a:rPr kumimoji="1" lang="ko-KR" altLang="en-US" dirty="0"/>
              <a:t> 진행하고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85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사람들이 여행에서 겪는 어려움을 조사했습니다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자유여행의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여행을 계획하는데 많은 노력과 시간을 쏟아야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이렇게 힘들게 짠 계획이 악천후 등의 외부요인으로 인해 영향을 받을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한편 패키지 여행은 낯선 사람들과 </a:t>
            </a:r>
            <a:r>
              <a:rPr kumimoji="1" lang="ko-KR" altLang="en-US" dirty="0" err="1"/>
              <a:t>동행해야하며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개인행동이 제한됩니다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일부의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특정 쇼핑몰에서 쇼핑을 해야 하는 등의 원하지 않는 소비를 해야 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1371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83d71209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저희가 앞으로 나아가고자 하는 방향에 대해 설명하겠습니다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1083d71209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044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</a:t>
            </a:r>
            <a:r>
              <a:rPr kumimoji="1" lang="ko-KR" altLang="en-US" dirty="0" err="1"/>
              <a:t>현지야를</a:t>
            </a:r>
            <a:r>
              <a:rPr kumimoji="1" lang="ko-KR" altLang="en-US" dirty="0"/>
              <a:t> 통해 여행자들은 다양한 테마를 주제로 자신만의 여행을 경험할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여행지역</a:t>
            </a:r>
            <a:r>
              <a:rPr kumimoji="1" lang="ko-KR" altLang="en-US" dirty="0"/>
              <a:t> 사람들이 주로 찾는 맛집과 명소 정보를 제공받을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일련의 모든 과정이 </a:t>
            </a:r>
            <a:r>
              <a:rPr kumimoji="1" lang="ko-KR" altLang="en-US" dirty="0" err="1"/>
              <a:t>비대면으로</a:t>
            </a:r>
            <a:r>
              <a:rPr kumimoji="1" lang="ko-KR" altLang="en-US" dirty="0"/>
              <a:t> 진행되기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여행자는 편안하고 편리하게 여행을 경험할 수 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매니저는 시간과 장소에 큰 영향없이 언제든 원할 때 업무를 하여 부가 수입을 창출할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1248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비즈니스적으론 여행자와 매니저를 매칭시켜 수수료를 취할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추후 </a:t>
            </a:r>
            <a:r>
              <a:rPr kumimoji="1" lang="ko-KR" altLang="en-US" dirty="0" err="1"/>
              <a:t>제휴사를</a:t>
            </a:r>
            <a:r>
              <a:rPr kumimoji="1" lang="ko-KR" altLang="en-US" dirty="0"/>
              <a:t> 확보한다면 영업 이익이 늘어날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개발자 측면에선 실 운용 중인 서비스를 유지보수하는 경험과 협업 경험을 얻을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기반의 서비스를 개발하는 좋은 기회를 얻습니다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931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미래에 </a:t>
            </a:r>
            <a:r>
              <a:rPr kumimoji="1" lang="ko-KR" altLang="en-US" dirty="0" err="1"/>
              <a:t>제휴사를</a:t>
            </a:r>
            <a:r>
              <a:rPr kumimoji="1" lang="ko-KR" altLang="en-US" dirty="0"/>
              <a:t> 확보했을 경우의 수익모델입니다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여행자와 매니저가 매칭되었을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여행자는 스케줄 </a:t>
            </a:r>
            <a:r>
              <a:rPr kumimoji="1" lang="ko-KR" altLang="en-US" dirty="0" err="1"/>
              <a:t>수고비와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제휴사</a:t>
            </a:r>
            <a:r>
              <a:rPr kumimoji="1" lang="ko-KR" altLang="en-US" dirty="0"/>
              <a:t> 예약금을 저희 서비스에 전달합니다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제휴사에게는</a:t>
            </a:r>
            <a:r>
              <a:rPr kumimoji="1" lang="ko-KR" altLang="en-US" dirty="0"/>
              <a:t> 예약금에서 소개비를 뺀 만큼의 금액을 전달하고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수고비에서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퍼센트의 수수료와 소득세 </a:t>
            </a:r>
            <a:r>
              <a:rPr kumimoji="1" lang="en-US" altLang="ko-KR" dirty="0"/>
              <a:t>3.3</a:t>
            </a:r>
            <a:r>
              <a:rPr kumimoji="1" lang="ko-KR" altLang="en-US" dirty="0"/>
              <a:t>퍼센트를 제외한 나머지 금액과 소개비를 매니저에게 전달합니다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92141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83d71209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en-US" altLang="ko-KR" dirty="0"/>
              <a:t>6</a:t>
            </a:r>
            <a:r>
              <a:rPr lang="ko-KR" altLang="en-US" dirty="0"/>
              <a:t>월 기획 심의에서 받은 피드백을 어떻게 반영했는지 말씀드리고 발표 마무리하겠습니다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1083d71209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4770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차별화 요소를 부각해야한다는 피드백을 반영하여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핵심 기능 중 하나인 스케줄 기능을 강화했습니다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변수 대처가 가능하도록 </a:t>
            </a:r>
            <a:r>
              <a:rPr kumimoji="1" lang="ko-KR" altLang="en-US" dirty="0" err="1"/>
              <a:t>대체장소를</a:t>
            </a:r>
            <a:r>
              <a:rPr kumimoji="1" lang="ko-KR" altLang="en-US" dirty="0"/>
              <a:t> 추천해주는 기능과 실시간으로 위치 기반 정보들을 제공해주도록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의견으로 다른 기획이 있었으면 좋겠다는 피드백이 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이것을 반영해서 매니저 포스트 기능을 추가했습니다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여행 서비스 업체인 </a:t>
            </a:r>
            <a:r>
              <a:rPr kumimoji="1" lang="ko-KR" altLang="en-US" dirty="0" err="1"/>
              <a:t>투어나비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대표님과의</a:t>
            </a:r>
            <a:r>
              <a:rPr kumimoji="1" lang="ko-KR" altLang="en-US" dirty="0"/>
              <a:t> 미팅을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사업모델을 개선하고 매니저 확보 방안에 대한 조언을 받았습니다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96248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매니저 퀄리티의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매니저 포스팅이 어느정도 작용할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매니저들은 각자 자신이 아는 장소에 대해 포스팅을 남길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글은 모두에게 공개되고 자신을 여행자들에게 어필하는 수단으로 사용됩니다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활동을 열심히 하는 매니저들이 지속적으로 여행자들에게 노출될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추가적으로 본인인증을 통한 매니저 실명제를 도입하여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업무의 책임감을 갖도록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서비스 관리를 위한 결과물이 필요하다고 말씀해주셔서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관리자용 웹 애플리케이션을 추가로 개발할 예정입니다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마지막으로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관련 피드백인데요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저희가 </a:t>
            </a:r>
            <a:r>
              <a:rPr kumimoji="1" lang="en-US" altLang="ko-KR" dirty="0"/>
              <a:t>6</a:t>
            </a:r>
            <a:r>
              <a:rPr kumimoji="1" lang="ko-KR" altLang="en-US" dirty="0"/>
              <a:t>월 </a:t>
            </a:r>
            <a:r>
              <a:rPr kumimoji="1" lang="ko-KR" altLang="en-US" dirty="0" err="1"/>
              <a:t>발표때</a:t>
            </a:r>
            <a:r>
              <a:rPr kumimoji="1" lang="ko-KR" altLang="en-US" dirty="0"/>
              <a:t> 매칭 자동화 솔루션을 도입할 것이라고 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기획이 변경되어 여행 스케줄을 자동으로 생성해주는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모델을 도입할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여행자들의 데이터를 수집해야 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장기적인 계획이 필수적입니다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지금은 어떤 데이터들을 수집할지 계획했고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 데이터로 사용할 수 있도록 여행 의뢰서의 문항들과 리뷰 항목들을 </a:t>
            </a:r>
            <a:r>
              <a:rPr kumimoji="1" lang="ko-KR" altLang="en-US" dirty="0" err="1"/>
              <a:t>수정해둔</a:t>
            </a:r>
            <a:r>
              <a:rPr kumimoji="1" lang="ko-KR" altLang="en-US" dirty="0"/>
              <a:t> 상태입니다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2212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633c9ab0c4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633c9ab0c4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이상으로 발표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41481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633c9ab0c4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633c9ab0c4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질문주시면</a:t>
            </a:r>
            <a:r>
              <a:rPr lang="ko-KR" altLang="en-US" dirty="0"/>
              <a:t> 답변하겠습니다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6670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650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따라서 저희는 자유 여행과 패키지 여행의 장점만을 취하는 서비스를 기획하여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자유 여행의 자유로움과 패키지 여행의 편의성을 최대한 융합하고자 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47179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추가적으로 여행 트렌드도 많이 변화해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이러한 추세까지 저희 서비스에 반영하고자 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이전에는 여행 지역의 대표적인 관광지를 위주로 여행을 다녀오는 것이 일반적이었지만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최근에는 현지인들의 삶에 녹아들 수 있는 지역 관광에 대한 관심도가 높아졌습니다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코로나로 </a:t>
            </a:r>
            <a:r>
              <a:rPr kumimoji="1" lang="ko-KR" altLang="en-US" dirty="0" err="1"/>
              <a:t>언택트</a:t>
            </a:r>
            <a:r>
              <a:rPr kumimoji="1" lang="ko-KR" altLang="en-US" dirty="0"/>
              <a:t> 생활에 익숙해진 사람들이 낯선 사람과의 접촉 없이 여행하는 것을 선호하는 경향이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30504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5893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04691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27453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추후에는 사람 매니저를 대체할 수 있는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매니저를 도입하고자 합니다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여기에도 협업 </a:t>
            </a:r>
            <a:r>
              <a:rPr kumimoji="1" lang="ko-KR" altLang="en-US" dirty="0" err="1"/>
              <a:t>필터링</a:t>
            </a:r>
            <a:r>
              <a:rPr kumimoji="1" lang="ko-KR" altLang="en-US" dirty="0"/>
              <a:t> 기반의 모델이 사용되는데요</a:t>
            </a:r>
            <a:r>
              <a:rPr kumimoji="1" lang="en-US" altLang="ko-KR" dirty="0"/>
              <a:t>.</a:t>
            </a:r>
            <a:endParaRPr kumimoji="1" lang="en-US" altLang="en-US" dirty="0"/>
          </a:p>
          <a:p>
            <a:r>
              <a:rPr kumimoji="1" lang="ko-KR" altLang="en-US" dirty="0"/>
              <a:t>그동안 여행자들로부터 쌓인 방문 장소 이력과 의뢰서 이력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만족도 데이터를 통해 모델을 학습시킵니다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모델로부터 도출된 장소 목록을 적절하게 정렬시켜 하나의 스케줄을 만들어낼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2842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00935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3083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45918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2086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1494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 보고 계시는 화면은 저희 페르소나입니다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27</a:t>
            </a:r>
            <a:r>
              <a:rPr kumimoji="1" lang="ko-KR" altLang="en-US" dirty="0"/>
              <a:t>세의 </a:t>
            </a:r>
            <a:r>
              <a:rPr kumimoji="1" lang="ko-KR" altLang="en-US" dirty="0" err="1"/>
              <a:t>이성민씨는</a:t>
            </a:r>
            <a:r>
              <a:rPr kumimoji="1" lang="ko-KR" altLang="en-US" dirty="0"/>
              <a:t> 열심히 취업준비 활동과 공부를 해오신 분으로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오랜만에 혼자만의 여행을 떠나서 </a:t>
            </a:r>
            <a:r>
              <a:rPr kumimoji="1" lang="ko-KR" altLang="en-US" dirty="0" err="1"/>
              <a:t>힐링을</a:t>
            </a:r>
            <a:r>
              <a:rPr kumimoji="1" lang="ko-KR" altLang="en-US" dirty="0"/>
              <a:t> 하고 오려고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/>
              <a:t>SNS</a:t>
            </a:r>
            <a:r>
              <a:rPr kumimoji="1" lang="ko-KR" altLang="en-US" dirty="0"/>
              <a:t>에는 광고성 글이 많아 정보를 신뢰하기 어렵고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숨은 명소를 찾기 힘들다고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7726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34910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97525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31757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16962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2753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또 다른 페르소나입니다</a:t>
            </a:r>
            <a:r>
              <a:rPr lang="en-US" altLang="ko-KR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</a:t>
            </a:r>
          </a:p>
          <a:p>
            <a:pPr latinLnBrk="1"/>
            <a:r>
              <a:rPr lang="en-US" altLang="ko-KR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42</a:t>
            </a:r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세의 </a:t>
            </a:r>
            <a:r>
              <a:rPr lang="ko-KR" altLang="en-US" sz="1200" dirty="0" err="1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박미경씨는</a:t>
            </a:r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sz="1200" dirty="0" err="1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워킹맘으로</a:t>
            </a:r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회사일과 육아까지 하며</a:t>
            </a:r>
            <a:r>
              <a:rPr lang="en-US" altLang="ko-KR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,</a:t>
            </a:r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바쁘게 생활하고 계십니다</a:t>
            </a:r>
            <a:r>
              <a:rPr lang="en-US" altLang="ko-KR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</a:t>
            </a:r>
          </a:p>
          <a:p>
            <a:pPr latinLnBrk="1"/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오랜만에 가족 여행을 떠나 추억을 만들고 싶지만</a:t>
            </a:r>
            <a:r>
              <a:rPr lang="en-US" altLang="ko-KR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,</a:t>
            </a:r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스스로 여행을 계획하긴 힘들다고 합니다</a:t>
            </a:r>
            <a:r>
              <a:rPr lang="en-US" altLang="ko-KR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</a:t>
            </a:r>
          </a:p>
          <a:p>
            <a:pPr latinLnBrk="1"/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패키지 여행은 다른 사람들과 동행하기 때문에</a:t>
            </a:r>
            <a:r>
              <a:rPr lang="en-US" altLang="ko-KR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,</a:t>
            </a:r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어린 자녀들과 가긴 힘들 것 같다고 생각합니다</a:t>
            </a:r>
            <a:r>
              <a:rPr lang="en-US" altLang="ko-KR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</a:t>
            </a:r>
          </a:p>
          <a:p>
            <a:pPr latinLnBrk="1"/>
            <a:endParaRPr lang="en-US" altLang="ko-KR" sz="12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저희는 아까 보신 </a:t>
            </a:r>
            <a:r>
              <a:rPr lang="ko-KR" altLang="en-US" sz="1200" dirty="0" err="1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이성민씨와</a:t>
            </a:r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sz="1200" dirty="0" err="1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박미경씨가</a:t>
            </a:r>
            <a:r>
              <a:rPr lang="ko-KR" altLang="en-US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갖는 문제들을 해결하고자 합니다</a:t>
            </a:r>
            <a:r>
              <a:rPr lang="en-US" altLang="ko-KR" sz="12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</a:t>
            </a:r>
            <a:endParaRPr lang="ko-KR" altLang="en-US" sz="12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latinLnBrk="1"/>
            <a:endParaRPr lang="ko-KR" altLang="en-US" sz="12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9573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그래서 </a:t>
            </a:r>
            <a:r>
              <a:rPr kumimoji="1" lang="ko-KR" altLang="en-US" dirty="0" err="1"/>
              <a:t>트립플랜이라는</a:t>
            </a:r>
            <a:r>
              <a:rPr kumimoji="1" lang="ko-KR" altLang="en-US" dirty="0"/>
              <a:t> 서비스를 운영 중이신 </a:t>
            </a:r>
            <a:r>
              <a:rPr kumimoji="1" lang="ko-KR" altLang="en-US" dirty="0" err="1"/>
              <a:t>투어나비의</a:t>
            </a:r>
            <a:r>
              <a:rPr kumimoji="1" lang="ko-KR" altLang="en-US" dirty="0"/>
              <a:t> 박종훈 대표님을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차례 </a:t>
            </a:r>
            <a:r>
              <a:rPr kumimoji="1" lang="ko-KR" altLang="en-US" dirty="0" err="1"/>
              <a:t>만나뵈어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기획을 구체화했습니다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4010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이를 </a:t>
            </a:r>
            <a:r>
              <a:rPr kumimoji="1" lang="ko-KR" altLang="en-US" dirty="0" err="1"/>
              <a:t>토대으로</a:t>
            </a:r>
            <a:r>
              <a:rPr kumimoji="1" lang="ko-KR" altLang="en-US" dirty="0"/>
              <a:t> 전체적인 요구사항을 스케치하여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핵심 기능과 부가 기능의 큰 틀을 잡고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미래 목표까지 설정했습니다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기능들은 뒤에서 더 자세히 </a:t>
            </a:r>
            <a:r>
              <a:rPr kumimoji="1" lang="ko-KR" altLang="en-US" dirty="0" err="1"/>
              <a:t>설명드리도록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E7F18-C17A-D849-94D8-AF12F2A03AE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295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7E4E1-59AB-9243-9FAB-15E00F11F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14C6C3-B95C-5C48-B966-44F8E1B3C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2534B0-4DF5-3F44-9C50-6E1C3A2C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40F5AC-FCDC-1B41-BC38-804FAB94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08E83-D8A3-904E-9550-984B5191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9596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6156B-C9E4-844B-A354-2FE1B96C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585F1D-38E8-4048-9690-AAF43E624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04800-3B1D-454C-BF54-3F351D7B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5540CA-D95C-2C45-9436-23FE8AB53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970E74-A981-FB42-92AE-2C314D93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890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41E8AC-ABD3-A94C-B517-BF03ACEFAF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A14E6A-7324-0949-8D85-A11E9F2BA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1563CB-C201-B141-BCF5-48D6A198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F9EFD-FA00-FA4B-AAE3-10D88423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1D23D-5C34-6043-B090-F4DCCF0A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917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>
            <a:spLocks noGrp="1"/>
          </p:cNvSpPr>
          <p:nvPr>
            <p:ph type="title"/>
          </p:nvPr>
        </p:nvSpPr>
        <p:spPr>
          <a:xfrm>
            <a:off x="1219200" y="672619"/>
            <a:ext cx="97536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78" name="Google Shape;1378;p29"/>
          <p:cNvGrpSpPr/>
          <p:nvPr/>
        </p:nvGrpSpPr>
        <p:grpSpPr>
          <a:xfrm>
            <a:off x="9093600" y="-1034170"/>
            <a:ext cx="3644768" cy="2597988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66466" y="4279900"/>
            <a:ext cx="3496213" cy="33528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8042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51C16-8C80-7F45-9699-28AC51B3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2D59F-8A61-2E49-955C-A24E8C3B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DA62D8-9780-8841-9CF5-E0C74041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D9AEE-16E1-4041-A165-EDE3D504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9DE0D-E0A8-9047-945C-F119903F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998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AD310-4ADA-0449-B3FB-7D2D63F8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EAC239-9AA0-BB4E-B3AE-32FC49FF5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1ADCC-18FB-4347-AD07-063D1543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F5D46-8C18-9C49-9E03-66A403AF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22B92D-C95A-1B47-A6A1-31A2BCB0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804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2BA4F-1124-C849-B91E-C4D4E414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DAD16B-1ADC-9449-8293-DD6100FD3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2066EA-11A2-AB48-B098-81B8F1BB5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47B27-98DB-A246-B705-8CE0C57BE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E74065-CCB2-494F-8224-89E217D1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3A42FD-FDE6-4F4C-AC23-BB4B6C41C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711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21981-6873-854D-B229-1B7D22A2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88B22C-DAEB-F14A-9597-9413178D8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23DDB9-22E4-0A4E-B5D9-8F004DBB7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C258B8-1883-154B-9224-6AAEC118E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E72C28-BC69-9848-9D7F-307F9698A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2F2164-1195-7047-A440-CDD6D606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5E180E-E06D-9149-B46B-3CD4BE32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8C64C9-4D5B-CD48-A630-BDF2CB226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886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D5ACA-9328-7F42-9CFE-63356C6F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D1DE62-24EA-594D-9708-9F762D5E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48E165-1FF4-4A47-8AA8-08DEC976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5744CA-831C-F84D-8A46-574D3496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591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D8D464-5D98-BC48-9E06-AA465A66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CF26C9-ABC8-644F-B47A-30C09C97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E1099E-D008-684B-9C56-76944C15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009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75FBD-065C-C142-AB44-FFBA2A4CA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06A42-6EAE-194F-BA8C-0DD518B3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A67649-F798-F145-9716-552BFB8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628704-E8BB-874E-B5AF-97280CF2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E7974-C955-364E-8840-5CDCD4301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82AE69-8FA8-474D-99DB-C72C3BFE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9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B9591-173C-124B-ADAC-9F3ECABF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DE4437-CDD7-6247-AA2D-C87D02626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AA8B7-ABD8-D04C-8F6E-1D103D7F5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D15B3E-4A4E-AB42-A4FE-470CBA786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06C490-0071-1E4D-994F-E51DEE7F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2EBDCB-68B1-C547-9CE8-F6BB8BA6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845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2864F4-5E9D-8C40-8AA6-7F08D947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A414F-3C0F-6741-88D3-C7B99CDED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13E75-0025-4E4A-963A-4D6E4BF4E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D8FA-B1E1-9E49-92A3-98FBB56E2625}" type="datetimeFigureOut">
              <a:rPr kumimoji="1" lang="ko-Kore-KR" altLang="en-US" smtClean="0"/>
              <a:t>8/27/22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3DAB6-029C-8949-9A24-4B185109F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7793E-348F-5B46-9099-18B2E1D1E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2E555-114F-4048-824E-1194D0EF4D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605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5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wm13-tgt.atlassian.net/jira/software/projects/S3T/boards/1/roadma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" Target="slide4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6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m13-tgt.atlassian.net/jira/software/projects/S3T/boards/1/roadmap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github.com/TGT-SWM/HeyLocal-Server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GT-SWM/HeyLocal-Travler-Client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17.xml"/><Relationship Id="rId4" Type="http://schemas.openxmlformats.org/officeDocument/2006/relationships/slide" Target="slid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.xml"/><Relationship Id="rId4" Type="http://schemas.openxmlformats.org/officeDocument/2006/relationships/slide" Target="slide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kta.kr/?act=info.page&amp;pcode=sub1_5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slide" Target="slide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69;p11">
            <a:extLst>
              <a:ext uri="{FF2B5EF4-FFF2-40B4-BE49-F238E27FC236}">
                <a16:creationId xmlns:a16="http://schemas.microsoft.com/office/drawing/2014/main" id="{0082E7E3-407F-6642-8646-35DB130612C9}"/>
              </a:ext>
            </a:extLst>
          </p:cNvPr>
          <p:cNvGrpSpPr/>
          <p:nvPr/>
        </p:nvGrpSpPr>
        <p:grpSpPr>
          <a:xfrm rot="-5298919">
            <a:off x="4164787" y="320678"/>
            <a:ext cx="3859966" cy="6216643"/>
            <a:chOff x="5512041" y="-374667"/>
            <a:chExt cx="7262477" cy="11036336"/>
          </a:xfrm>
        </p:grpSpPr>
        <p:sp>
          <p:nvSpPr>
            <p:cNvPr id="5" name="Google Shape;570;p11">
              <a:extLst>
                <a:ext uri="{FF2B5EF4-FFF2-40B4-BE49-F238E27FC236}">
                  <a16:creationId xmlns:a16="http://schemas.microsoft.com/office/drawing/2014/main" id="{5287B57A-A25C-7645-8E55-C84B7C5E44D6}"/>
                </a:ext>
              </a:extLst>
            </p:cNvPr>
            <p:cNvSpPr/>
            <p:nvPr/>
          </p:nvSpPr>
          <p:spPr>
            <a:xfrm>
              <a:off x="5512041" y="-374667"/>
              <a:ext cx="7262477" cy="11036336"/>
            </a:xfrm>
            <a:custGeom>
              <a:avLst/>
              <a:gdLst/>
              <a:ahLst/>
              <a:cxnLst/>
              <a:rect l="l" t="t" r="r" b="b"/>
              <a:pathLst>
                <a:path w="7262477" h="11036336" extrusionOk="0">
                  <a:moveTo>
                    <a:pt x="7259215" y="10955064"/>
                  </a:moveTo>
                  <a:cubicBezTo>
                    <a:pt x="7261600" y="10995524"/>
                    <a:pt x="7615169" y="10978285"/>
                    <a:pt x="206238" y="11036336"/>
                  </a:cubicBezTo>
                  <a:cubicBezTo>
                    <a:pt x="73809" y="11036336"/>
                    <a:pt x="47823" y="1643860"/>
                    <a:pt x="0" y="208805"/>
                  </a:cubicBezTo>
                  <a:cubicBezTo>
                    <a:pt x="0" y="105725"/>
                    <a:pt x="1161609" y="140666"/>
                    <a:pt x="1546619" y="121728"/>
                  </a:cubicBezTo>
                  <a:cubicBezTo>
                    <a:pt x="4150060" y="-6294"/>
                    <a:pt x="5460744" y="-54942"/>
                    <a:pt x="7067925" y="83035"/>
                  </a:cubicBezTo>
                  <a:cubicBezTo>
                    <a:pt x="7181586" y="92791"/>
                    <a:pt x="6954087" y="4177914"/>
                    <a:pt x="7259215" y="10955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571;p11">
              <a:extLst>
                <a:ext uri="{FF2B5EF4-FFF2-40B4-BE49-F238E27FC236}">
                  <a16:creationId xmlns:a16="http://schemas.microsoft.com/office/drawing/2014/main" id="{BFF5EE58-FD33-0E4F-B1BA-E4089E90F833}"/>
                </a:ext>
              </a:extLst>
            </p:cNvPr>
            <p:cNvSpPr/>
            <p:nvPr/>
          </p:nvSpPr>
          <p:spPr>
            <a:xfrm>
              <a:off x="5819002" y="-33960"/>
              <a:ext cx="6639132" cy="10354893"/>
            </a:xfrm>
            <a:custGeom>
              <a:avLst/>
              <a:gdLst/>
              <a:ahLst/>
              <a:cxnLst/>
              <a:rect l="l" t="t" r="r" b="b"/>
              <a:pathLst>
                <a:path w="6639132" h="10354893" extrusionOk="0">
                  <a:moveTo>
                    <a:pt x="0" y="145905"/>
                  </a:moveTo>
                  <a:cubicBezTo>
                    <a:pt x="259801" y="123192"/>
                    <a:pt x="526733" y="127121"/>
                    <a:pt x="825592" y="127673"/>
                  </a:cubicBezTo>
                  <a:cubicBezTo>
                    <a:pt x="1849296" y="127673"/>
                    <a:pt x="4241201" y="-107313"/>
                    <a:pt x="6492640" y="60307"/>
                  </a:cubicBezTo>
                  <a:cubicBezTo>
                    <a:pt x="6558303" y="4636128"/>
                    <a:pt x="6368535" y="4367128"/>
                    <a:pt x="6639133" y="10304303"/>
                  </a:cubicBezTo>
                  <a:cubicBezTo>
                    <a:pt x="3631120" y="10328606"/>
                    <a:pt x="3846432" y="10325560"/>
                    <a:pt x="163802" y="10354894"/>
                  </a:cubicBezTo>
                  <a:cubicBezTo>
                    <a:pt x="16206" y="5907427"/>
                    <a:pt x="47381" y="2010737"/>
                    <a:pt x="0" y="145905"/>
                  </a:cubicBezTo>
                  <a:close/>
                </a:path>
              </a:pathLst>
            </a:custGeom>
            <a:solidFill>
              <a:srgbClr val="FFF9EC"/>
            </a:solidFill>
            <a:ln>
              <a:noFill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72;p11">
              <a:extLst>
                <a:ext uri="{FF2B5EF4-FFF2-40B4-BE49-F238E27FC236}">
                  <a16:creationId xmlns:a16="http://schemas.microsoft.com/office/drawing/2014/main" id="{DE2DA2F2-B9E1-014D-AF79-1C636AD5AFC9}"/>
                </a:ext>
              </a:extLst>
            </p:cNvPr>
            <p:cNvSpPr/>
            <p:nvPr/>
          </p:nvSpPr>
          <p:spPr>
            <a:xfrm>
              <a:off x="5822703" y="-37653"/>
              <a:ext cx="6626041" cy="10358743"/>
            </a:xfrm>
            <a:custGeom>
              <a:avLst/>
              <a:gdLst/>
              <a:ahLst/>
              <a:cxnLst/>
              <a:rect l="l" t="t" r="r" b="b"/>
              <a:pathLst>
                <a:path w="6626041" h="10358743" extrusionOk="0">
                  <a:moveTo>
                    <a:pt x="6580941" y="10096782"/>
                  </a:moveTo>
                  <a:cubicBezTo>
                    <a:pt x="6634748" y="10096782"/>
                    <a:pt x="6625982" y="10102036"/>
                    <a:pt x="6624812" y="10076255"/>
                  </a:cubicBezTo>
                  <a:cubicBezTo>
                    <a:pt x="6586660" y="10076299"/>
                    <a:pt x="6572927" y="10076255"/>
                    <a:pt x="6530757" y="10076321"/>
                  </a:cubicBezTo>
                  <a:cubicBezTo>
                    <a:pt x="6532765" y="9603458"/>
                    <a:pt x="6491037" y="9675282"/>
                    <a:pt x="6606376" y="9675548"/>
                  </a:cubicBezTo>
                  <a:cubicBezTo>
                    <a:pt x="6605228" y="9650694"/>
                    <a:pt x="6611476" y="9655019"/>
                    <a:pt x="6580941" y="9655019"/>
                  </a:cubicBezTo>
                  <a:cubicBezTo>
                    <a:pt x="6510686" y="9655019"/>
                    <a:pt x="6524905" y="9717750"/>
                    <a:pt x="6518657" y="9318698"/>
                  </a:cubicBezTo>
                  <a:cubicBezTo>
                    <a:pt x="6517487" y="9242967"/>
                    <a:pt x="6501568" y="9255747"/>
                    <a:pt x="6580941" y="9255747"/>
                  </a:cubicBezTo>
                  <a:cubicBezTo>
                    <a:pt x="6591849" y="9255747"/>
                    <a:pt x="6589751" y="9259875"/>
                    <a:pt x="6588890" y="9235263"/>
                  </a:cubicBezTo>
                  <a:cubicBezTo>
                    <a:pt x="6494061" y="9235263"/>
                    <a:pt x="6519607" y="9275458"/>
                    <a:pt x="6515544" y="9017185"/>
                  </a:cubicBezTo>
                  <a:cubicBezTo>
                    <a:pt x="6511967" y="8797364"/>
                    <a:pt x="6491478" y="8833298"/>
                    <a:pt x="6575775" y="8833320"/>
                  </a:cubicBezTo>
                  <a:cubicBezTo>
                    <a:pt x="6574936" y="8805928"/>
                    <a:pt x="6586483" y="8812969"/>
                    <a:pt x="6512210" y="8812727"/>
                  </a:cubicBezTo>
                  <a:cubicBezTo>
                    <a:pt x="6507883" y="8547545"/>
                    <a:pt x="6510973" y="8726621"/>
                    <a:pt x="6506977" y="8412085"/>
                  </a:cubicBezTo>
                  <a:cubicBezTo>
                    <a:pt x="6573589" y="8411931"/>
                    <a:pt x="6563588" y="8418840"/>
                    <a:pt x="6562815" y="8391514"/>
                  </a:cubicBezTo>
                  <a:cubicBezTo>
                    <a:pt x="6496071" y="8391536"/>
                    <a:pt x="6500817" y="8459078"/>
                    <a:pt x="6498941" y="7989173"/>
                  </a:cubicBezTo>
                  <a:cubicBezTo>
                    <a:pt x="6562307" y="7989879"/>
                    <a:pt x="6551886" y="7994647"/>
                    <a:pt x="6551201" y="7969020"/>
                  </a:cubicBezTo>
                  <a:cubicBezTo>
                    <a:pt x="6490992" y="7968822"/>
                    <a:pt x="6498875" y="7970477"/>
                    <a:pt x="6498853" y="7962575"/>
                  </a:cubicBezTo>
                  <a:cubicBezTo>
                    <a:pt x="6498566" y="7868016"/>
                    <a:pt x="6498146" y="7856494"/>
                    <a:pt x="6493598" y="7567982"/>
                  </a:cubicBezTo>
                  <a:cubicBezTo>
                    <a:pt x="6549700" y="7568578"/>
                    <a:pt x="6540471" y="7573390"/>
                    <a:pt x="6539765" y="7547808"/>
                  </a:cubicBezTo>
                  <a:cubicBezTo>
                    <a:pt x="6474632" y="7547543"/>
                    <a:pt x="6494061" y="7598663"/>
                    <a:pt x="6487945" y="7209301"/>
                  </a:cubicBezTo>
                  <a:cubicBezTo>
                    <a:pt x="6486753" y="7133636"/>
                    <a:pt x="6476244" y="7146747"/>
                    <a:pt x="6528549" y="7147321"/>
                  </a:cubicBezTo>
                  <a:cubicBezTo>
                    <a:pt x="6527798" y="7121143"/>
                    <a:pt x="6536210" y="7127301"/>
                    <a:pt x="6486687" y="7126065"/>
                  </a:cubicBezTo>
                  <a:cubicBezTo>
                    <a:pt x="6481521" y="6775308"/>
                    <a:pt x="6483066" y="6862738"/>
                    <a:pt x="6477834" y="6722973"/>
                  </a:cubicBezTo>
                  <a:cubicBezTo>
                    <a:pt x="6523338" y="6722709"/>
                    <a:pt x="6515875" y="6728205"/>
                    <a:pt x="6515036" y="6702313"/>
                  </a:cubicBezTo>
                  <a:cubicBezTo>
                    <a:pt x="6468163" y="6702468"/>
                    <a:pt x="6476707" y="6721694"/>
                    <a:pt x="6474897" y="6606695"/>
                  </a:cubicBezTo>
                  <a:cubicBezTo>
                    <a:pt x="6469200" y="6241767"/>
                    <a:pt x="6459089" y="6301364"/>
                    <a:pt x="6501281" y="6300768"/>
                  </a:cubicBezTo>
                  <a:cubicBezTo>
                    <a:pt x="6500332" y="6275075"/>
                    <a:pt x="6506448" y="6280041"/>
                    <a:pt x="6470702" y="6280726"/>
                  </a:cubicBezTo>
                  <a:cubicBezTo>
                    <a:pt x="6463416" y="5829979"/>
                    <a:pt x="6453127" y="5881210"/>
                    <a:pt x="6486952" y="5881122"/>
                  </a:cubicBezTo>
                  <a:cubicBezTo>
                    <a:pt x="6486290" y="5855319"/>
                    <a:pt x="6491500" y="5860572"/>
                    <a:pt x="6463416" y="5860638"/>
                  </a:cubicBezTo>
                  <a:cubicBezTo>
                    <a:pt x="6456108" y="5407818"/>
                    <a:pt x="6449043" y="5459092"/>
                    <a:pt x="6480063" y="5458827"/>
                  </a:cubicBezTo>
                  <a:cubicBezTo>
                    <a:pt x="6479843" y="5434194"/>
                    <a:pt x="6485605" y="5438234"/>
                    <a:pt x="6457344" y="5438521"/>
                  </a:cubicBezTo>
                  <a:cubicBezTo>
                    <a:pt x="6454320" y="5234878"/>
                    <a:pt x="6457786" y="5213953"/>
                    <a:pt x="6453790" y="5037482"/>
                  </a:cubicBezTo>
                  <a:cubicBezTo>
                    <a:pt x="6484347" y="5037482"/>
                    <a:pt x="6479181" y="5042779"/>
                    <a:pt x="6479313" y="5016976"/>
                  </a:cubicBezTo>
                  <a:cubicBezTo>
                    <a:pt x="6445179" y="5016999"/>
                    <a:pt x="6452421" y="5075270"/>
                    <a:pt x="6444848" y="4648385"/>
                  </a:cubicBezTo>
                  <a:cubicBezTo>
                    <a:pt x="6444142" y="4609051"/>
                    <a:pt x="6442927" y="4614216"/>
                    <a:pt x="6448226" y="4614260"/>
                  </a:cubicBezTo>
                  <a:cubicBezTo>
                    <a:pt x="6489823" y="4614658"/>
                    <a:pt x="6482757" y="4619867"/>
                    <a:pt x="6483088" y="4594064"/>
                  </a:cubicBezTo>
                  <a:cubicBezTo>
                    <a:pt x="6434515" y="4593711"/>
                    <a:pt x="6440256" y="4632162"/>
                    <a:pt x="6441470" y="4346916"/>
                  </a:cubicBezTo>
                  <a:cubicBezTo>
                    <a:pt x="6442044" y="4162984"/>
                    <a:pt x="6426059" y="4193246"/>
                    <a:pt x="6489182" y="4191944"/>
                  </a:cubicBezTo>
                  <a:cubicBezTo>
                    <a:pt x="6489602" y="4166251"/>
                    <a:pt x="6497793" y="4171041"/>
                    <a:pt x="6448071" y="4172476"/>
                  </a:cubicBezTo>
                  <a:cubicBezTo>
                    <a:pt x="6436260" y="4172807"/>
                    <a:pt x="6441072" y="4219888"/>
                    <a:pt x="6431512" y="3770974"/>
                  </a:cubicBezTo>
                  <a:cubicBezTo>
                    <a:pt x="6449992" y="3770643"/>
                    <a:pt x="6471541" y="3770223"/>
                    <a:pt x="6495872" y="3769936"/>
                  </a:cubicBezTo>
                  <a:cubicBezTo>
                    <a:pt x="6496247" y="3744266"/>
                    <a:pt x="6505763" y="3749100"/>
                    <a:pt x="6448159" y="3750181"/>
                  </a:cubicBezTo>
                  <a:cubicBezTo>
                    <a:pt x="6427980" y="3750534"/>
                    <a:pt x="6431115" y="3752389"/>
                    <a:pt x="6430960" y="3744619"/>
                  </a:cubicBezTo>
                  <a:cubicBezTo>
                    <a:pt x="6421202" y="3299435"/>
                    <a:pt x="6418000" y="3349716"/>
                    <a:pt x="6448248" y="3350026"/>
                  </a:cubicBezTo>
                  <a:cubicBezTo>
                    <a:pt x="6511570" y="3350798"/>
                    <a:pt x="6500862" y="3355698"/>
                    <a:pt x="6501061" y="3330028"/>
                  </a:cubicBezTo>
                  <a:cubicBezTo>
                    <a:pt x="6470989" y="3329807"/>
                    <a:pt x="6443104" y="3329454"/>
                    <a:pt x="6424557" y="3329255"/>
                  </a:cubicBezTo>
                  <a:cubicBezTo>
                    <a:pt x="6423807" y="3279614"/>
                    <a:pt x="6419215" y="2929210"/>
                    <a:pt x="6419192" y="2927665"/>
                  </a:cubicBezTo>
                  <a:cubicBezTo>
                    <a:pt x="6456748" y="2927532"/>
                    <a:pt x="6475449" y="2927422"/>
                    <a:pt x="6502054" y="2927356"/>
                  </a:cubicBezTo>
                  <a:cubicBezTo>
                    <a:pt x="6501966" y="2901531"/>
                    <a:pt x="6512961" y="2906762"/>
                    <a:pt x="6448270" y="2907027"/>
                  </a:cubicBezTo>
                  <a:cubicBezTo>
                    <a:pt x="6405260" y="2907204"/>
                    <a:pt x="6423100" y="2963687"/>
                    <a:pt x="6414247" y="2539980"/>
                  </a:cubicBezTo>
                  <a:cubicBezTo>
                    <a:pt x="6413386" y="2498484"/>
                    <a:pt x="6404576" y="2505128"/>
                    <a:pt x="6448159" y="2505944"/>
                  </a:cubicBezTo>
                  <a:cubicBezTo>
                    <a:pt x="6507264" y="2507048"/>
                    <a:pt x="6497484" y="2511926"/>
                    <a:pt x="6496976" y="2486233"/>
                  </a:cubicBezTo>
                  <a:cubicBezTo>
                    <a:pt x="6464012" y="2485836"/>
                    <a:pt x="6444737" y="2485306"/>
                    <a:pt x="6413142" y="2484843"/>
                  </a:cubicBezTo>
                  <a:cubicBezTo>
                    <a:pt x="6405945" y="2107113"/>
                    <a:pt x="6405857" y="2091883"/>
                    <a:pt x="6405724" y="2082767"/>
                  </a:cubicBezTo>
                  <a:cubicBezTo>
                    <a:pt x="6434515" y="2083230"/>
                    <a:pt x="6457190" y="2083871"/>
                    <a:pt x="6485716" y="2084334"/>
                  </a:cubicBezTo>
                  <a:cubicBezTo>
                    <a:pt x="6484766" y="2058399"/>
                    <a:pt x="6493068" y="2064027"/>
                    <a:pt x="6448491" y="2063056"/>
                  </a:cubicBezTo>
                  <a:cubicBezTo>
                    <a:pt x="6388966" y="2061776"/>
                    <a:pt x="6407336" y="2124749"/>
                    <a:pt x="6399785" y="1661113"/>
                  </a:cubicBezTo>
                  <a:cubicBezTo>
                    <a:pt x="6431313" y="1661709"/>
                    <a:pt x="6450677" y="1662415"/>
                    <a:pt x="6477657" y="1663055"/>
                  </a:cubicBezTo>
                  <a:cubicBezTo>
                    <a:pt x="6477502" y="1637186"/>
                    <a:pt x="6483353" y="1642726"/>
                    <a:pt x="6448557" y="1641777"/>
                  </a:cubicBezTo>
                  <a:cubicBezTo>
                    <a:pt x="6379384" y="1639790"/>
                    <a:pt x="6400403" y="1701881"/>
                    <a:pt x="6391020" y="1239193"/>
                  </a:cubicBezTo>
                  <a:cubicBezTo>
                    <a:pt x="6426279" y="1239789"/>
                    <a:pt x="6444296" y="1240584"/>
                    <a:pt x="6479026" y="1241423"/>
                  </a:cubicBezTo>
                  <a:cubicBezTo>
                    <a:pt x="6479335" y="1215531"/>
                    <a:pt x="6485164" y="1221160"/>
                    <a:pt x="6448557" y="1220056"/>
                  </a:cubicBezTo>
                  <a:cubicBezTo>
                    <a:pt x="6379053" y="1218070"/>
                    <a:pt x="6390711" y="1227715"/>
                    <a:pt x="6390048" y="1185093"/>
                  </a:cubicBezTo>
                  <a:cubicBezTo>
                    <a:pt x="6383226" y="746156"/>
                    <a:pt x="6371061" y="817980"/>
                    <a:pt x="6448358" y="817782"/>
                  </a:cubicBezTo>
                  <a:cubicBezTo>
                    <a:pt x="6492737" y="817649"/>
                    <a:pt x="6485274" y="823013"/>
                    <a:pt x="6485671" y="797188"/>
                  </a:cubicBezTo>
                  <a:cubicBezTo>
                    <a:pt x="6450191" y="797254"/>
                    <a:pt x="6428774" y="797364"/>
                    <a:pt x="6385632" y="797409"/>
                  </a:cubicBezTo>
                  <a:cubicBezTo>
                    <a:pt x="6382453" y="638220"/>
                    <a:pt x="6380643" y="630363"/>
                    <a:pt x="6379958" y="396635"/>
                  </a:cubicBezTo>
                  <a:cubicBezTo>
                    <a:pt x="6427516" y="396900"/>
                    <a:pt x="6445378" y="397363"/>
                    <a:pt x="6490043" y="397761"/>
                  </a:cubicBezTo>
                  <a:cubicBezTo>
                    <a:pt x="6490176" y="371847"/>
                    <a:pt x="6498500" y="377410"/>
                    <a:pt x="6448469" y="376770"/>
                  </a:cubicBezTo>
                  <a:cubicBezTo>
                    <a:pt x="6357945" y="375688"/>
                    <a:pt x="6381305" y="434512"/>
                    <a:pt x="6375013" y="56561"/>
                  </a:cubicBezTo>
                  <a:cubicBezTo>
                    <a:pt x="6346376" y="54575"/>
                    <a:pt x="6359690" y="14888"/>
                    <a:pt x="6361787" y="376019"/>
                  </a:cubicBezTo>
                  <a:cubicBezTo>
                    <a:pt x="6325600" y="375887"/>
                    <a:pt x="6061958" y="374805"/>
                    <a:pt x="6009587" y="374982"/>
                  </a:cubicBezTo>
                  <a:cubicBezTo>
                    <a:pt x="6001109" y="-3521"/>
                    <a:pt x="6019787" y="34489"/>
                    <a:pt x="5988568" y="32877"/>
                  </a:cubicBezTo>
                  <a:cubicBezTo>
                    <a:pt x="5992564" y="438110"/>
                    <a:pt x="6013804" y="374496"/>
                    <a:pt x="5918092" y="375843"/>
                  </a:cubicBezTo>
                  <a:cubicBezTo>
                    <a:pt x="5819091" y="377233"/>
                    <a:pt x="5817104" y="376527"/>
                    <a:pt x="5653346" y="376946"/>
                  </a:cubicBezTo>
                  <a:cubicBezTo>
                    <a:pt x="5640319" y="376968"/>
                    <a:pt x="5643520" y="391382"/>
                    <a:pt x="5641799" y="281371"/>
                  </a:cubicBezTo>
                  <a:cubicBezTo>
                    <a:pt x="5637272" y="-18287"/>
                    <a:pt x="5645398" y="16985"/>
                    <a:pt x="5619698" y="16058"/>
                  </a:cubicBezTo>
                  <a:cubicBezTo>
                    <a:pt x="5622943" y="231090"/>
                    <a:pt x="5623981" y="304879"/>
                    <a:pt x="5625350" y="377012"/>
                  </a:cubicBezTo>
                  <a:cubicBezTo>
                    <a:pt x="5542974" y="377167"/>
                    <a:pt x="5522993" y="377101"/>
                    <a:pt x="5275269" y="376924"/>
                  </a:cubicBezTo>
                  <a:cubicBezTo>
                    <a:pt x="5266260" y="-35349"/>
                    <a:pt x="5280303" y="6589"/>
                    <a:pt x="5251556" y="5993"/>
                  </a:cubicBezTo>
                  <a:cubicBezTo>
                    <a:pt x="5257672" y="406921"/>
                    <a:pt x="5257517" y="376902"/>
                    <a:pt x="5255950" y="376902"/>
                  </a:cubicBezTo>
                  <a:cubicBezTo>
                    <a:pt x="5122285" y="376902"/>
                    <a:pt x="5123742" y="374915"/>
                    <a:pt x="4991049" y="374915"/>
                  </a:cubicBezTo>
                  <a:cubicBezTo>
                    <a:pt x="4880257" y="374915"/>
                    <a:pt x="4909534" y="446961"/>
                    <a:pt x="4902778" y="1644"/>
                  </a:cubicBezTo>
                  <a:cubicBezTo>
                    <a:pt x="4878182" y="1490"/>
                    <a:pt x="4882885" y="-45635"/>
                    <a:pt x="4889707" y="375820"/>
                  </a:cubicBezTo>
                  <a:cubicBezTo>
                    <a:pt x="4703649" y="379617"/>
                    <a:pt x="4718552" y="378094"/>
                    <a:pt x="4539891" y="376703"/>
                  </a:cubicBezTo>
                  <a:cubicBezTo>
                    <a:pt x="4531324" y="-43362"/>
                    <a:pt x="4541304" y="1644"/>
                    <a:pt x="4514655" y="1887"/>
                  </a:cubicBezTo>
                  <a:cubicBezTo>
                    <a:pt x="4521919" y="440361"/>
                    <a:pt x="4544042" y="376438"/>
                    <a:pt x="4461334" y="376438"/>
                  </a:cubicBezTo>
                  <a:cubicBezTo>
                    <a:pt x="4119665" y="376438"/>
                    <a:pt x="4172301" y="406524"/>
                    <a:pt x="4170336" y="281327"/>
                  </a:cubicBezTo>
                  <a:cubicBezTo>
                    <a:pt x="4168040" y="133816"/>
                    <a:pt x="4167223" y="138870"/>
                    <a:pt x="4165037" y="7494"/>
                  </a:cubicBezTo>
                  <a:cubicBezTo>
                    <a:pt x="4139161" y="8068"/>
                    <a:pt x="4145939" y="-38793"/>
                    <a:pt x="4153888" y="377432"/>
                  </a:cubicBezTo>
                  <a:cubicBezTo>
                    <a:pt x="4064998" y="376990"/>
                    <a:pt x="3965644" y="372929"/>
                    <a:pt x="3804005" y="376394"/>
                  </a:cubicBezTo>
                  <a:cubicBezTo>
                    <a:pt x="3802945" y="254487"/>
                    <a:pt x="3799302" y="98676"/>
                    <a:pt x="3797956" y="17139"/>
                  </a:cubicBezTo>
                  <a:cubicBezTo>
                    <a:pt x="3768370" y="18044"/>
                    <a:pt x="3782677" y="-22304"/>
                    <a:pt x="3785923" y="376770"/>
                  </a:cubicBezTo>
                  <a:cubicBezTo>
                    <a:pt x="3628214" y="380036"/>
                    <a:pt x="3549392" y="376085"/>
                    <a:pt x="3433810" y="375688"/>
                  </a:cubicBezTo>
                  <a:cubicBezTo>
                    <a:pt x="3429593" y="187695"/>
                    <a:pt x="3431492" y="156131"/>
                    <a:pt x="3429947" y="29191"/>
                  </a:cubicBezTo>
                  <a:cubicBezTo>
                    <a:pt x="3405461" y="30030"/>
                    <a:pt x="3412195" y="11776"/>
                    <a:pt x="3412570" y="130924"/>
                  </a:cubicBezTo>
                  <a:cubicBezTo>
                    <a:pt x="3412835" y="215771"/>
                    <a:pt x="3414072" y="301060"/>
                    <a:pt x="3415728" y="375666"/>
                  </a:cubicBezTo>
                  <a:cubicBezTo>
                    <a:pt x="3399610" y="375644"/>
                    <a:pt x="3147956" y="375511"/>
                    <a:pt x="3137138" y="375489"/>
                  </a:cubicBezTo>
                  <a:cubicBezTo>
                    <a:pt x="3042243" y="375489"/>
                    <a:pt x="3067148" y="433540"/>
                    <a:pt x="3063637" y="42501"/>
                  </a:cubicBezTo>
                  <a:cubicBezTo>
                    <a:pt x="3039218" y="43428"/>
                    <a:pt x="3045997" y="27403"/>
                    <a:pt x="3045776" y="130858"/>
                  </a:cubicBezTo>
                  <a:cubicBezTo>
                    <a:pt x="3045599" y="213652"/>
                    <a:pt x="3046681" y="295167"/>
                    <a:pt x="3048602" y="375776"/>
                  </a:cubicBezTo>
                  <a:cubicBezTo>
                    <a:pt x="2707462" y="378381"/>
                    <a:pt x="3040852" y="375622"/>
                    <a:pt x="2699713" y="377829"/>
                  </a:cubicBezTo>
                  <a:cubicBezTo>
                    <a:pt x="2698984" y="308079"/>
                    <a:pt x="2697770" y="241486"/>
                    <a:pt x="2694767" y="57091"/>
                  </a:cubicBezTo>
                  <a:cubicBezTo>
                    <a:pt x="2669465" y="58128"/>
                    <a:pt x="2676155" y="24534"/>
                    <a:pt x="2680350" y="281658"/>
                  </a:cubicBezTo>
                  <a:cubicBezTo>
                    <a:pt x="2682293" y="404956"/>
                    <a:pt x="2751311" y="378403"/>
                    <a:pt x="2342633" y="378403"/>
                  </a:cubicBezTo>
                  <a:cubicBezTo>
                    <a:pt x="2327730" y="378403"/>
                    <a:pt x="2335501" y="414955"/>
                    <a:pt x="2326007" y="72718"/>
                  </a:cubicBezTo>
                  <a:cubicBezTo>
                    <a:pt x="2296201" y="73999"/>
                    <a:pt x="2312341" y="28992"/>
                    <a:pt x="2314725" y="378337"/>
                  </a:cubicBezTo>
                  <a:cubicBezTo>
                    <a:pt x="2202145" y="377763"/>
                    <a:pt x="2128601" y="371251"/>
                    <a:pt x="1962657" y="375732"/>
                  </a:cubicBezTo>
                  <a:cubicBezTo>
                    <a:pt x="1961266" y="310618"/>
                    <a:pt x="1961222" y="287044"/>
                    <a:pt x="1957557" y="89207"/>
                  </a:cubicBezTo>
                  <a:cubicBezTo>
                    <a:pt x="1933778" y="90310"/>
                    <a:pt x="1937576" y="45348"/>
                    <a:pt x="1944552" y="376240"/>
                  </a:cubicBezTo>
                  <a:cubicBezTo>
                    <a:pt x="1858313" y="378734"/>
                    <a:pt x="1768231" y="378403"/>
                    <a:pt x="1680777" y="377321"/>
                  </a:cubicBezTo>
                  <a:cubicBezTo>
                    <a:pt x="1569611" y="376063"/>
                    <a:pt x="1593169" y="428729"/>
                    <a:pt x="1591778" y="106313"/>
                  </a:cubicBezTo>
                  <a:cubicBezTo>
                    <a:pt x="1570074" y="107350"/>
                    <a:pt x="1570074" y="65214"/>
                    <a:pt x="1576919" y="376571"/>
                  </a:cubicBezTo>
                  <a:cubicBezTo>
                    <a:pt x="1557600" y="376527"/>
                    <a:pt x="1568816" y="376549"/>
                    <a:pt x="1283536" y="376483"/>
                  </a:cubicBezTo>
                  <a:cubicBezTo>
                    <a:pt x="1207320" y="376483"/>
                    <a:pt x="1226286" y="421401"/>
                    <a:pt x="1222068" y="123971"/>
                  </a:cubicBezTo>
                  <a:cubicBezTo>
                    <a:pt x="1195773" y="125141"/>
                    <a:pt x="1202794" y="86602"/>
                    <a:pt x="1207828" y="376284"/>
                  </a:cubicBezTo>
                  <a:cubicBezTo>
                    <a:pt x="1113772" y="375732"/>
                    <a:pt x="1100414" y="374452"/>
                    <a:pt x="858652" y="375688"/>
                  </a:cubicBezTo>
                  <a:cubicBezTo>
                    <a:pt x="856886" y="314392"/>
                    <a:pt x="855428" y="225196"/>
                    <a:pt x="855517" y="131145"/>
                  </a:cubicBezTo>
                  <a:cubicBezTo>
                    <a:pt x="832621" y="131189"/>
                    <a:pt x="835822" y="108520"/>
                    <a:pt x="838538" y="281680"/>
                  </a:cubicBezTo>
                  <a:cubicBezTo>
                    <a:pt x="840371" y="399946"/>
                    <a:pt x="858696" y="375909"/>
                    <a:pt x="754020" y="375909"/>
                  </a:cubicBezTo>
                  <a:cubicBezTo>
                    <a:pt x="622850" y="375909"/>
                    <a:pt x="621901" y="377895"/>
                    <a:pt x="491967" y="377917"/>
                  </a:cubicBezTo>
                  <a:cubicBezTo>
                    <a:pt x="489870" y="270401"/>
                    <a:pt x="490113" y="245327"/>
                    <a:pt x="487265" y="131079"/>
                  </a:cubicBezTo>
                  <a:cubicBezTo>
                    <a:pt x="462249" y="131189"/>
                    <a:pt x="468498" y="99316"/>
                    <a:pt x="473863" y="377895"/>
                  </a:cubicBezTo>
                  <a:cubicBezTo>
                    <a:pt x="472273" y="377895"/>
                    <a:pt x="124201" y="375401"/>
                    <a:pt x="122612" y="375379"/>
                  </a:cubicBezTo>
                  <a:cubicBezTo>
                    <a:pt x="120845" y="314834"/>
                    <a:pt x="119808" y="236939"/>
                    <a:pt x="118505" y="140967"/>
                  </a:cubicBezTo>
                  <a:cubicBezTo>
                    <a:pt x="94439" y="142358"/>
                    <a:pt x="99981" y="121852"/>
                    <a:pt x="102498" y="281658"/>
                  </a:cubicBezTo>
                  <a:cubicBezTo>
                    <a:pt x="104176" y="389152"/>
                    <a:pt x="109055" y="375202"/>
                    <a:pt x="92408" y="374938"/>
                  </a:cubicBezTo>
                  <a:cubicBezTo>
                    <a:pt x="-15999" y="373326"/>
                    <a:pt x="693" y="367654"/>
                    <a:pt x="1222" y="394582"/>
                  </a:cubicBezTo>
                  <a:cubicBezTo>
                    <a:pt x="48007" y="394759"/>
                    <a:pt x="73795" y="395222"/>
                    <a:pt x="105147" y="395664"/>
                  </a:cubicBezTo>
                  <a:cubicBezTo>
                    <a:pt x="112809" y="630892"/>
                    <a:pt x="110866" y="641818"/>
                    <a:pt x="112455" y="798910"/>
                  </a:cubicBezTo>
                  <a:cubicBezTo>
                    <a:pt x="80220" y="799219"/>
                    <a:pt x="54300" y="799550"/>
                    <a:pt x="7736" y="799704"/>
                  </a:cubicBezTo>
                  <a:cubicBezTo>
                    <a:pt x="8067" y="826522"/>
                    <a:pt x="-7653" y="820673"/>
                    <a:pt x="92364" y="819614"/>
                  </a:cubicBezTo>
                  <a:cubicBezTo>
                    <a:pt x="121927" y="819327"/>
                    <a:pt x="110821" y="763704"/>
                    <a:pt x="117511" y="1185336"/>
                  </a:cubicBezTo>
                  <a:cubicBezTo>
                    <a:pt x="118218" y="1230232"/>
                    <a:pt x="137912" y="1219019"/>
                    <a:pt x="11710" y="1218953"/>
                  </a:cubicBezTo>
                  <a:cubicBezTo>
                    <a:pt x="11886" y="1246279"/>
                    <a:pt x="-7455" y="1239436"/>
                    <a:pt x="118417" y="1239502"/>
                  </a:cubicBezTo>
                  <a:cubicBezTo>
                    <a:pt x="120205" y="1339734"/>
                    <a:pt x="124510" y="1482037"/>
                    <a:pt x="124753" y="1641468"/>
                  </a:cubicBezTo>
                  <a:cubicBezTo>
                    <a:pt x="87904" y="1641622"/>
                    <a:pt x="59378" y="1641865"/>
                    <a:pt x="13829" y="1641975"/>
                  </a:cubicBezTo>
                  <a:cubicBezTo>
                    <a:pt x="13918" y="1668728"/>
                    <a:pt x="-875" y="1662680"/>
                    <a:pt x="92319" y="1662172"/>
                  </a:cubicBezTo>
                  <a:cubicBezTo>
                    <a:pt x="137868" y="1661929"/>
                    <a:pt x="123517" y="1599728"/>
                    <a:pt x="130957" y="2063012"/>
                  </a:cubicBezTo>
                  <a:cubicBezTo>
                    <a:pt x="91039" y="2063210"/>
                    <a:pt x="61939" y="2063519"/>
                    <a:pt x="15110" y="2063674"/>
                  </a:cubicBezTo>
                  <a:cubicBezTo>
                    <a:pt x="15176" y="2090890"/>
                    <a:pt x="1200" y="2084400"/>
                    <a:pt x="92319" y="2083804"/>
                  </a:cubicBezTo>
                  <a:cubicBezTo>
                    <a:pt x="147362" y="2083429"/>
                    <a:pt x="131222" y="2036282"/>
                    <a:pt x="136764" y="2389732"/>
                  </a:cubicBezTo>
                  <a:cubicBezTo>
                    <a:pt x="138530" y="2502391"/>
                    <a:pt x="150917" y="2483121"/>
                    <a:pt x="92121" y="2484225"/>
                  </a:cubicBezTo>
                  <a:cubicBezTo>
                    <a:pt x="2658" y="2485902"/>
                    <a:pt x="16457" y="2478221"/>
                    <a:pt x="16589" y="2505812"/>
                  </a:cubicBezTo>
                  <a:cubicBezTo>
                    <a:pt x="70881" y="2505415"/>
                    <a:pt x="93556" y="2504576"/>
                    <a:pt x="139193" y="2503980"/>
                  </a:cubicBezTo>
                  <a:cubicBezTo>
                    <a:pt x="144425" y="2687845"/>
                    <a:pt x="142571" y="2603638"/>
                    <a:pt x="146744" y="2905813"/>
                  </a:cubicBezTo>
                  <a:cubicBezTo>
                    <a:pt x="102917" y="2906453"/>
                    <a:pt x="73553" y="2907755"/>
                    <a:pt x="19371" y="2908329"/>
                  </a:cubicBezTo>
                  <a:cubicBezTo>
                    <a:pt x="19592" y="2933536"/>
                    <a:pt x="4777" y="2929696"/>
                    <a:pt x="92452" y="2927466"/>
                  </a:cubicBezTo>
                  <a:cubicBezTo>
                    <a:pt x="166835" y="2925656"/>
                    <a:pt x="146788" y="2864427"/>
                    <a:pt x="153323" y="3327776"/>
                  </a:cubicBezTo>
                  <a:cubicBezTo>
                    <a:pt x="99031" y="3327511"/>
                    <a:pt x="82914" y="3327070"/>
                    <a:pt x="24714" y="3326849"/>
                  </a:cubicBezTo>
                  <a:cubicBezTo>
                    <a:pt x="25134" y="3353977"/>
                    <a:pt x="12527" y="3347090"/>
                    <a:pt x="92165" y="3347862"/>
                  </a:cubicBezTo>
                  <a:cubicBezTo>
                    <a:pt x="169264" y="3348569"/>
                    <a:pt x="153654" y="3329057"/>
                    <a:pt x="154493" y="3443636"/>
                  </a:cubicBezTo>
                  <a:cubicBezTo>
                    <a:pt x="157187" y="3812029"/>
                    <a:pt x="187810" y="3750468"/>
                    <a:pt x="92253" y="3750711"/>
                  </a:cubicBezTo>
                  <a:cubicBezTo>
                    <a:pt x="22749" y="3750821"/>
                    <a:pt x="33281" y="3744001"/>
                    <a:pt x="33965" y="3771305"/>
                  </a:cubicBezTo>
                  <a:cubicBezTo>
                    <a:pt x="69203" y="3771261"/>
                    <a:pt x="101306" y="3771172"/>
                    <a:pt x="159660" y="3771106"/>
                  </a:cubicBezTo>
                  <a:cubicBezTo>
                    <a:pt x="170125" y="4252997"/>
                    <a:pt x="179729" y="4173513"/>
                    <a:pt x="92342" y="4172696"/>
                  </a:cubicBezTo>
                  <a:cubicBezTo>
                    <a:pt x="35246" y="4172167"/>
                    <a:pt x="44629" y="4167068"/>
                    <a:pt x="45380" y="4192805"/>
                  </a:cubicBezTo>
                  <a:cubicBezTo>
                    <a:pt x="89979" y="4193091"/>
                    <a:pt x="113868" y="4193511"/>
                    <a:pt x="164142" y="4193710"/>
                  </a:cubicBezTo>
                  <a:cubicBezTo>
                    <a:pt x="164164" y="4194549"/>
                    <a:pt x="168955" y="4391106"/>
                    <a:pt x="172995" y="4595609"/>
                  </a:cubicBezTo>
                  <a:cubicBezTo>
                    <a:pt x="119521" y="4595190"/>
                    <a:pt x="96537" y="4594218"/>
                    <a:pt x="54918" y="4593512"/>
                  </a:cubicBezTo>
                  <a:cubicBezTo>
                    <a:pt x="55382" y="4619448"/>
                    <a:pt x="47787" y="4613819"/>
                    <a:pt x="92077" y="4614812"/>
                  </a:cubicBezTo>
                  <a:cubicBezTo>
                    <a:pt x="195913" y="4617196"/>
                    <a:pt x="172929" y="4542281"/>
                    <a:pt x="180436" y="5017727"/>
                  </a:cubicBezTo>
                  <a:cubicBezTo>
                    <a:pt x="129257" y="5017617"/>
                    <a:pt x="109497" y="5017352"/>
                    <a:pt x="60946" y="5017087"/>
                  </a:cubicBezTo>
                  <a:cubicBezTo>
                    <a:pt x="61233" y="5042956"/>
                    <a:pt x="54940" y="5037570"/>
                    <a:pt x="92187" y="5037813"/>
                  </a:cubicBezTo>
                  <a:cubicBezTo>
                    <a:pt x="214967" y="5038652"/>
                    <a:pt x="175755" y="4976539"/>
                    <a:pt x="182600" y="5401703"/>
                  </a:cubicBezTo>
                  <a:cubicBezTo>
                    <a:pt x="183306" y="5447747"/>
                    <a:pt x="205297" y="5436225"/>
                    <a:pt x="64368" y="5436269"/>
                  </a:cubicBezTo>
                  <a:cubicBezTo>
                    <a:pt x="64522" y="5463595"/>
                    <a:pt x="42929" y="5456752"/>
                    <a:pt x="183461" y="5456730"/>
                  </a:cubicBezTo>
                  <a:cubicBezTo>
                    <a:pt x="183505" y="5458871"/>
                    <a:pt x="188230" y="5754248"/>
                    <a:pt x="190769" y="5861676"/>
                  </a:cubicBezTo>
                  <a:cubicBezTo>
                    <a:pt x="131598" y="5861366"/>
                    <a:pt x="101085" y="5860241"/>
                    <a:pt x="66024" y="5859490"/>
                  </a:cubicBezTo>
                  <a:cubicBezTo>
                    <a:pt x="66090" y="5884146"/>
                    <a:pt x="40942" y="5881431"/>
                    <a:pt x="191254" y="5882181"/>
                  </a:cubicBezTo>
                  <a:cubicBezTo>
                    <a:pt x="191299" y="5884146"/>
                    <a:pt x="199137" y="6280483"/>
                    <a:pt x="199159" y="6282094"/>
                  </a:cubicBezTo>
                  <a:cubicBezTo>
                    <a:pt x="134159" y="6282204"/>
                    <a:pt x="105258" y="6282690"/>
                    <a:pt x="66951" y="6283043"/>
                  </a:cubicBezTo>
                  <a:cubicBezTo>
                    <a:pt x="66995" y="6308824"/>
                    <a:pt x="61829" y="6303615"/>
                    <a:pt x="92364" y="6303284"/>
                  </a:cubicBezTo>
                  <a:cubicBezTo>
                    <a:pt x="211236" y="6302004"/>
                    <a:pt x="199490" y="6301673"/>
                    <a:pt x="199556" y="6305558"/>
                  </a:cubicBezTo>
                  <a:cubicBezTo>
                    <a:pt x="201720" y="6443379"/>
                    <a:pt x="205849" y="6583496"/>
                    <a:pt x="206334" y="6702292"/>
                  </a:cubicBezTo>
                  <a:cubicBezTo>
                    <a:pt x="40876" y="6702446"/>
                    <a:pt x="68011" y="6698186"/>
                    <a:pt x="68099" y="6723724"/>
                  </a:cubicBezTo>
                  <a:cubicBezTo>
                    <a:pt x="107620" y="6723371"/>
                    <a:pt x="136234" y="6722863"/>
                    <a:pt x="206401" y="6722775"/>
                  </a:cubicBezTo>
                  <a:cubicBezTo>
                    <a:pt x="206732" y="6974779"/>
                    <a:pt x="209889" y="7005968"/>
                    <a:pt x="212649" y="7122754"/>
                  </a:cubicBezTo>
                  <a:cubicBezTo>
                    <a:pt x="141975" y="7122821"/>
                    <a:pt x="112853" y="7123460"/>
                    <a:pt x="70395" y="7124034"/>
                  </a:cubicBezTo>
                  <a:cubicBezTo>
                    <a:pt x="70594" y="7148667"/>
                    <a:pt x="65008" y="7144628"/>
                    <a:pt x="92386" y="7144231"/>
                  </a:cubicBezTo>
                  <a:cubicBezTo>
                    <a:pt x="250139" y="7141891"/>
                    <a:pt x="209580" y="7069361"/>
                    <a:pt x="216468" y="7511012"/>
                  </a:cubicBezTo>
                  <a:cubicBezTo>
                    <a:pt x="217219" y="7559263"/>
                    <a:pt x="240821" y="7547212"/>
                    <a:pt x="92231" y="7547631"/>
                  </a:cubicBezTo>
                  <a:cubicBezTo>
                    <a:pt x="71234" y="7547675"/>
                    <a:pt x="74833" y="7542400"/>
                    <a:pt x="75208" y="7568203"/>
                  </a:cubicBezTo>
                  <a:cubicBezTo>
                    <a:pt x="112212" y="7568137"/>
                    <a:pt x="138265" y="7567982"/>
                    <a:pt x="217330" y="7567982"/>
                  </a:cubicBezTo>
                  <a:cubicBezTo>
                    <a:pt x="218456" y="7649342"/>
                    <a:pt x="219648" y="7803431"/>
                    <a:pt x="223357" y="7966570"/>
                  </a:cubicBezTo>
                  <a:cubicBezTo>
                    <a:pt x="154052" y="7966593"/>
                    <a:pt x="126652" y="7967255"/>
                    <a:pt x="82737" y="7968138"/>
                  </a:cubicBezTo>
                  <a:cubicBezTo>
                    <a:pt x="83422" y="7997053"/>
                    <a:pt x="61056" y="7987076"/>
                    <a:pt x="223777" y="7987054"/>
                  </a:cubicBezTo>
                  <a:cubicBezTo>
                    <a:pt x="223821" y="7988710"/>
                    <a:pt x="231637" y="8389505"/>
                    <a:pt x="231681" y="8391337"/>
                  </a:cubicBezTo>
                  <a:cubicBezTo>
                    <a:pt x="172973" y="8391403"/>
                    <a:pt x="140120" y="8390873"/>
                    <a:pt x="94748" y="8389836"/>
                  </a:cubicBezTo>
                  <a:cubicBezTo>
                    <a:pt x="95587" y="8415330"/>
                    <a:pt x="72978" y="8411842"/>
                    <a:pt x="224682" y="8411842"/>
                  </a:cubicBezTo>
                  <a:cubicBezTo>
                    <a:pt x="233359" y="8411842"/>
                    <a:pt x="232012" y="8410938"/>
                    <a:pt x="232056" y="8414690"/>
                  </a:cubicBezTo>
                  <a:cubicBezTo>
                    <a:pt x="238945" y="8861618"/>
                    <a:pt x="243051" y="8813543"/>
                    <a:pt x="224682" y="8813543"/>
                  </a:cubicBezTo>
                  <a:cubicBezTo>
                    <a:pt x="88897" y="8813543"/>
                    <a:pt x="108614" y="8807716"/>
                    <a:pt x="109497" y="8834181"/>
                  </a:cubicBezTo>
                  <a:cubicBezTo>
                    <a:pt x="143697" y="8834093"/>
                    <a:pt x="174497" y="8834048"/>
                    <a:pt x="238547" y="8834048"/>
                  </a:cubicBezTo>
                  <a:cubicBezTo>
                    <a:pt x="245016" y="9114945"/>
                    <a:pt x="243206" y="9117440"/>
                    <a:pt x="244288" y="9232196"/>
                  </a:cubicBezTo>
                  <a:cubicBezTo>
                    <a:pt x="191851" y="9232041"/>
                    <a:pt x="153831" y="9232416"/>
                    <a:pt x="122744" y="9232968"/>
                  </a:cubicBezTo>
                  <a:cubicBezTo>
                    <a:pt x="123649" y="9259941"/>
                    <a:pt x="105721" y="9252657"/>
                    <a:pt x="224704" y="9252657"/>
                  </a:cubicBezTo>
                  <a:cubicBezTo>
                    <a:pt x="251905" y="9252657"/>
                    <a:pt x="244001" y="9206415"/>
                    <a:pt x="250470" y="9620255"/>
                  </a:cubicBezTo>
                  <a:cubicBezTo>
                    <a:pt x="251176" y="9664047"/>
                    <a:pt x="257888" y="9656565"/>
                    <a:pt x="224704" y="9656565"/>
                  </a:cubicBezTo>
                  <a:cubicBezTo>
                    <a:pt x="119300" y="9656565"/>
                    <a:pt x="136543" y="9648574"/>
                    <a:pt x="137471" y="9676497"/>
                  </a:cubicBezTo>
                  <a:cubicBezTo>
                    <a:pt x="174784" y="9677048"/>
                    <a:pt x="213731" y="9677137"/>
                    <a:pt x="251419" y="9677026"/>
                  </a:cubicBezTo>
                  <a:cubicBezTo>
                    <a:pt x="259036" y="10141391"/>
                    <a:pt x="269877" y="10079411"/>
                    <a:pt x="224704" y="10079411"/>
                  </a:cubicBezTo>
                  <a:cubicBezTo>
                    <a:pt x="136963" y="10079411"/>
                    <a:pt x="150630" y="10072745"/>
                    <a:pt x="151513" y="10099939"/>
                  </a:cubicBezTo>
                  <a:cubicBezTo>
                    <a:pt x="188671" y="10099873"/>
                    <a:pt x="221237" y="10099894"/>
                    <a:pt x="256873" y="10099894"/>
                  </a:cubicBezTo>
                  <a:cubicBezTo>
                    <a:pt x="257160" y="10171896"/>
                    <a:pt x="258661" y="10259590"/>
                    <a:pt x="260383" y="10357681"/>
                  </a:cubicBezTo>
                  <a:cubicBezTo>
                    <a:pt x="288401" y="10357460"/>
                    <a:pt x="276147" y="10390856"/>
                    <a:pt x="274955" y="10099894"/>
                  </a:cubicBezTo>
                  <a:lnTo>
                    <a:pt x="624462" y="10099916"/>
                  </a:lnTo>
                  <a:cubicBezTo>
                    <a:pt x="625964" y="10206704"/>
                    <a:pt x="626913" y="10279478"/>
                    <a:pt x="629540" y="10354746"/>
                  </a:cubicBezTo>
                  <a:cubicBezTo>
                    <a:pt x="656035" y="10354525"/>
                    <a:pt x="646563" y="10389267"/>
                    <a:pt x="642567" y="10099916"/>
                  </a:cubicBezTo>
                  <a:cubicBezTo>
                    <a:pt x="940255" y="10099939"/>
                    <a:pt x="859425" y="10097290"/>
                    <a:pt x="993531" y="10096804"/>
                  </a:cubicBezTo>
                  <a:cubicBezTo>
                    <a:pt x="995871" y="10193946"/>
                    <a:pt x="996114" y="10246965"/>
                    <a:pt x="998322" y="10351832"/>
                  </a:cubicBezTo>
                  <a:cubicBezTo>
                    <a:pt x="1022543" y="10351633"/>
                    <a:pt x="1016427" y="10371918"/>
                    <a:pt x="1014086" y="10223192"/>
                  </a:cubicBezTo>
                  <a:cubicBezTo>
                    <a:pt x="1011856" y="10081861"/>
                    <a:pt x="1008810" y="10096760"/>
                    <a:pt x="1018811" y="10096760"/>
                  </a:cubicBezTo>
                  <a:cubicBezTo>
                    <a:pt x="1147486" y="10096760"/>
                    <a:pt x="1150070" y="10098945"/>
                    <a:pt x="1283492" y="10098945"/>
                  </a:cubicBezTo>
                  <a:cubicBezTo>
                    <a:pt x="1382405" y="10098967"/>
                    <a:pt x="1360017" y="10073893"/>
                    <a:pt x="1362357" y="10223590"/>
                  </a:cubicBezTo>
                  <a:cubicBezTo>
                    <a:pt x="1364609" y="10368011"/>
                    <a:pt x="1360260" y="10349029"/>
                    <a:pt x="1383442" y="10348830"/>
                  </a:cubicBezTo>
                  <a:cubicBezTo>
                    <a:pt x="1380771" y="10270649"/>
                    <a:pt x="1379358" y="10170991"/>
                    <a:pt x="1379336" y="10098967"/>
                  </a:cubicBezTo>
                  <a:cubicBezTo>
                    <a:pt x="1526734" y="10099012"/>
                    <a:pt x="1596304" y="10099211"/>
                    <a:pt x="1680755" y="10098526"/>
                  </a:cubicBezTo>
                  <a:cubicBezTo>
                    <a:pt x="1740611" y="10098041"/>
                    <a:pt x="1727761" y="10073209"/>
                    <a:pt x="1730101" y="10223568"/>
                  </a:cubicBezTo>
                  <a:cubicBezTo>
                    <a:pt x="1732309" y="10364700"/>
                    <a:pt x="1726215" y="10346137"/>
                    <a:pt x="1750237" y="10345961"/>
                  </a:cubicBezTo>
                  <a:cubicBezTo>
                    <a:pt x="1748692" y="10258752"/>
                    <a:pt x="1747323" y="10170615"/>
                    <a:pt x="1746329" y="10098107"/>
                  </a:cubicBezTo>
                  <a:cubicBezTo>
                    <a:pt x="1851866" y="10097709"/>
                    <a:pt x="1936560" y="10098371"/>
                    <a:pt x="2097669" y="10098305"/>
                  </a:cubicBezTo>
                  <a:cubicBezTo>
                    <a:pt x="2098000" y="10175096"/>
                    <a:pt x="2099656" y="10274864"/>
                    <a:pt x="2101312" y="10343246"/>
                  </a:cubicBezTo>
                  <a:cubicBezTo>
                    <a:pt x="2129484" y="10343047"/>
                    <a:pt x="2116877" y="10374986"/>
                    <a:pt x="2115773" y="10098261"/>
                  </a:cubicBezTo>
                  <a:cubicBezTo>
                    <a:pt x="2117407" y="10098261"/>
                    <a:pt x="2462741" y="10096738"/>
                    <a:pt x="2464508" y="10096716"/>
                  </a:cubicBezTo>
                  <a:cubicBezTo>
                    <a:pt x="2466782" y="10217564"/>
                    <a:pt x="2466936" y="10255374"/>
                    <a:pt x="2468879" y="10340377"/>
                  </a:cubicBezTo>
                  <a:cubicBezTo>
                    <a:pt x="2494071" y="10340200"/>
                    <a:pt x="2487735" y="10375384"/>
                    <a:pt x="2482634" y="10096606"/>
                  </a:cubicBezTo>
                  <a:cubicBezTo>
                    <a:pt x="2729276" y="10094928"/>
                    <a:pt x="2709096" y="10098151"/>
                    <a:pt x="2834482" y="10098746"/>
                  </a:cubicBezTo>
                  <a:cubicBezTo>
                    <a:pt x="2836955" y="10174192"/>
                    <a:pt x="2838323" y="10266654"/>
                    <a:pt x="2838677" y="10337529"/>
                  </a:cubicBezTo>
                  <a:cubicBezTo>
                    <a:pt x="2862190" y="10337353"/>
                    <a:pt x="2857598" y="10356357"/>
                    <a:pt x="2855523" y="10223192"/>
                  </a:cubicBezTo>
                  <a:cubicBezTo>
                    <a:pt x="2853271" y="10079919"/>
                    <a:pt x="2845146" y="10098857"/>
                    <a:pt x="2872303" y="10098857"/>
                  </a:cubicBezTo>
                  <a:cubicBezTo>
                    <a:pt x="3110290" y="10099056"/>
                    <a:pt x="3150804" y="10099166"/>
                    <a:pt x="3202226" y="10098945"/>
                  </a:cubicBezTo>
                  <a:cubicBezTo>
                    <a:pt x="3203816" y="10198957"/>
                    <a:pt x="3205008" y="10266146"/>
                    <a:pt x="3205648" y="10334726"/>
                  </a:cubicBezTo>
                  <a:cubicBezTo>
                    <a:pt x="3229162" y="10334549"/>
                    <a:pt x="3224327" y="10353333"/>
                    <a:pt x="3222296" y="10223192"/>
                  </a:cubicBezTo>
                  <a:cubicBezTo>
                    <a:pt x="3219977" y="10077292"/>
                    <a:pt x="3203860" y="10099078"/>
                    <a:pt x="3269677" y="10098460"/>
                  </a:cubicBezTo>
                  <a:cubicBezTo>
                    <a:pt x="3396122" y="10097268"/>
                    <a:pt x="3468452" y="10097797"/>
                    <a:pt x="3534379" y="10098769"/>
                  </a:cubicBezTo>
                  <a:cubicBezTo>
                    <a:pt x="3580479" y="10099453"/>
                    <a:pt x="3568336" y="10075880"/>
                    <a:pt x="3570655" y="10223590"/>
                  </a:cubicBezTo>
                  <a:cubicBezTo>
                    <a:pt x="3572642" y="10350508"/>
                    <a:pt x="3567740" y="10331944"/>
                    <a:pt x="3590923" y="10331768"/>
                  </a:cubicBezTo>
                  <a:cubicBezTo>
                    <a:pt x="3589289" y="10269082"/>
                    <a:pt x="3587655" y="10174610"/>
                    <a:pt x="3587699" y="10099431"/>
                  </a:cubicBezTo>
                  <a:cubicBezTo>
                    <a:pt x="3791950" y="10101263"/>
                    <a:pt x="3776583" y="10096231"/>
                    <a:pt x="3936500" y="10096231"/>
                  </a:cubicBezTo>
                  <a:cubicBezTo>
                    <a:pt x="3936809" y="10170285"/>
                    <a:pt x="3938354" y="10265749"/>
                    <a:pt x="3939834" y="10329097"/>
                  </a:cubicBezTo>
                  <a:cubicBezTo>
                    <a:pt x="3967520" y="10328877"/>
                    <a:pt x="3955686" y="10361169"/>
                    <a:pt x="3954605" y="10096253"/>
                  </a:cubicBezTo>
                  <a:cubicBezTo>
                    <a:pt x="3988959" y="10096297"/>
                    <a:pt x="3845403" y="10095679"/>
                    <a:pt x="4306364" y="10097908"/>
                  </a:cubicBezTo>
                  <a:cubicBezTo>
                    <a:pt x="4307688" y="10163088"/>
                    <a:pt x="4309344" y="10259789"/>
                    <a:pt x="4309830" y="10326272"/>
                  </a:cubicBezTo>
                  <a:cubicBezTo>
                    <a:pt x="4333476" y="10326095"/>
                    <a:pt x="4328553" y="10343974"/>
                    <a:pt x="4326676" y="10223214"/>
                  </a:cubicBezTo>
                  <a:cubicBezTo>
                    <a:pt x="4324512" y="10084112"/>
                    <a:pt x="4322415" y="10097996"/>
                    <a:pt x="4328950" y="10098018"/>
                  </a:cubicBezTo>
                  <a:cubicBezTo>
                    <a:pt x="4744848" y="10100248"/>
                    <a:pt x="4673467" y="10059369"/>
                    <a:pt x="4676095" y="10223568"/>
                  </a:cubicBezTo>
                  <a:cubicBezTo>
                    <a:pt x="4677905" y="10340133"/>
                    <a:pt x="4672231" y="10323491"/>
                    <a:pt x="4695921" y="10323314"/>
                  </a:cubicBezTo>
                  <a:cubicBezTo>
                    <a:pt x="4694045" y="10226504"/>
                    <a:pt x="4693890" y="10191011"/>
                    <a:pt x="4691859" y="10096827"/>
                  </a:cubicBezTo>
                  <a:cubicBezTo>
                    <a:pt x="4858554" y="10096407"/>
                    <a:pt x="4850363" y="10099387"/>
                    <a:pt x="5041587" y="10098945"/>
                  </a:cubicBezTo>
                  <a:cubicBezTo>
                    <a:pt x="5043751" y="10196728"/>
                    <a:pt x="5043795" y="10231624"/>
                    <a:pt x="5045627" y="10320621"/>
                  </a:cubicBezTo>
                  <a:cubicBezTo>
                    <a:pt x="5069494" y="10320445"/>
                    <a:pt x="5063820" y="10336779"/>
                    <a:pt x="5061988" y="10223214"/>
                  </a:cubicBezTo>
                  <a:cubicBezTo>
                    <a:pt x="5059669" y="10073937"/>
                    <a:pt x="5042779" y="10099100"/>
                    <a:pt x="5123521" y="10098570"/>
                  </a:cubicBezTo>
                  <a:cubicBezTo>
                    <a:pt x="5201857" y="10098041"/>
                    <a:pt x="5265885" y="10097820"/>
                    <a:pt x="5388356" y="10098482"/>
                  </a:cubicBezTo>
                  <a:cubicBezTo>
                    <a:pt x="5417920" y="10098637"/>
                    <a:pt x="5409662" y="10076343"/>
                    <a:pt x="5412002" y="10223590"/>
                  </a:cubicBezTo>
                  <a:cubicBezTo>
                    <a:pt x="5413835" y="10336646"/>
                    <a:pt x="5407499" y="10317862"/>
                    <a:pt x="5431608" y="10317685"/>
                  </a:cubicBezTo>
                  <a:cubicBezTo>
                    <a:pt x="5430350" y="10240387"/>
                    <a:pt x="5429180" y="10173220"/>
                    <a:pt x="5428407" y="10098680"/>
                  </a:cubicBezTo>
                  <a:cubicBezTo>
                    <a:pt x="5683395" y="10099674"/>
                    <a:pt x="5613891" y="10096672"/>
                    <a:pt x="5777407" y="10096540"/>
                  </a:cubicBezTo>
                  <a:cubicBezTo>
                    <a:pt x="5780674" y="10348941"/>
                    <a:pt x="5773829" y="10315037"/>
                    <a:pt x="5799000" y="10314838"/>
                  </a:cubicBezTo>
                  <a:cubicBezTo>
                    <a:pt x="5797608" y="10250210"/>
                    <a:pt x="5796372" y="10161941"/>
                    <a:pt x="5795533" y="10096540"/>
                  </a:cubicBezTo>
                  <a:cubicBezTo>
                    <a:pt x="5911314" y="10096584"/>
                    <a:pt x="5888860" y="10097533"/>
                    <a:pt x="6145636" y="10097444"/>
                  </a:cubicBezTo>
                  <a:cubicBezTo>
                    <a:pt x="6149390" y="10345144"/>
                    <a:pt x="6141441" y="10312057"/>
                    <a:pt x="6167141" y="10311837"/>
                  </a:cubicBezTo>
                  <a:cubicBezTo>
                    <a:pt x="6165883" y="10245596"/>
                    <a:pt x="6165088" y="10188869"/>
                    <a:pt x="6163719" y="10097422"/>
                  </a:cubicBezTo>
                  <a:cubicBezTo>
                    <a:pt x="6337258" y="10097356"/>
                    <a:pt x="6377022" y="10097444"/>
                    <a:pt x="6448358" y="10097069"/>
                  </a:cubicBezTo>
                  <a:cubicBezTo>
                    <a:pt x="6530447" y="10096628"/>
                    <a:pt x="6511217" y="10071443"/>
                    <a:pt x="6513579" y="10223634"/>
                  </a:cubicBezTo>
                  <a:cubicBezTo>
                    <a:pt x="6515147" y="10324550"/>
                    <a:pt x="6509428" y="10308945"/>
                    <a:pt x="6533229" y="10308746"/>
                  </a:cubicBezTo>
                  <a:cubicBezTo>
                    <a:pt x="6527908" y="10063431"/>
                    <a:pt x="6515853" y="10096782"/>
                    <a:pt x="6580941" y="10096782"/>
                  </a:cubicBezTo>
                  <a:close/>
                  <a:moveTo>
                    <a:pt x="6488961" y="8414778"/>
                  </a:moveTo>
                  <a:cubicBezTo>
                    <a:pt x="6496005" y="8875788"/>
                    <a:pt x="6509274" y="8812815"/>
                    <a:pt x="6448380" y="8812395"/>
                  </a:cubicBezTo>
                  <a:cubicBezTo>
                    <a:pt x="6080305" y="8809901"/>
                    <a:pt x="6143119" y="8836830"/>
                    <a:pt x="6141242" y="8715850"/>
                  </a:cubicBezTo>
                  <a:cubicBezTo>
                    <a:pt x="6135524" y="8349818"/>
                    <a:pt x="6119362" y="8410055"/>
                    <a:pt x="6183016" y="8411268"/>
                  </a:cubicBezTo>
                  <a:cubicBezTo>
                    <a:pt x="6409080" y="8415528"/>
                    <a:pt x="6488851" y="8408554"/>
                    <a:pt x="6488961" y="8414778"/>
                  </a:cubicBezTo>
                  <a:close/>
                  <a:moveTo>
                    <a:pt x="6488564" y="8391624"/>
                  </a:moveTo>
                  <a:cubicBezTo>
                    <a:pt x="6187189" y="8392352"/>
                    <a:pt x="6298245" y="8392087"/>
                    <a:pt x="6136871" y="8390013"/>
                  </a:cubicBezTo>
                  <a:cubicBezTo>
                    <a:pt x="6135237" y="8274264"/>
                    <a:pt x="6136429" y="8128474"/>
                    <a:pt x="6131197" y="7987142"/>
                  </a:cubicBezTo>
                  <a:cubicBezTo>
                    <a:pt x="6437474" y="7987296"/>
                    <a:pt x="6347988" y="7987054"/>
                    <a:pt x="6480836" y="7988974"/>
                  </a:cubicBezTo>
                  <a:cubicBezTo>
                    <a:pt x="6481697" y="8182419"/>
                    <a:pt x="6486334" y="8263580"/>
                    <a:pt x="6488564" y="8391624"/>
                  </a:cubicBezTo>
                  <a:close/>
                  <a:moveTo>
                    <a:pt x="6480770" y="7968425"/>
                  </a:moveTo>
                  <a:cubicBezTo>
                    <a:pt x="6115874" y="7962950"/>
                    <a:pt x="6130623" y="7971934"/>
                    <a:pt x="6130270" y="7962178"/>
                  </a:cubicBezTo>
                  <a:cubicBezTo>
                    <a:pt x="6126207" y="7858988"/>
                    <a:pt x="6125103" y="7767872"/>
                    <a:pt x="6124639" y="7661416"/>
                  </a:cubicBezTo>
                  <a:cubicBezTo>
                    <a:pt x="6124154" y="7547521"/>
                    <a:pt x="6108213" y="7566680"/>
                    <a:pt x="6183148" y="7566481"/>
                  </a:cubicBezTo>
                  <a:cubicBezTo>
                    <a:pt x="6289391" y="7566194"/>
                    <a:pt x="6364084" y="7566017"/>
                    <a:pt x="6448204" y="7567364"/>
                  </a:cubicBezTo>
                  <a:cubicBezTo>
                    <a:pt x="6484215" y="7567960"/>
                    <a:pt x="6478915" y="7511476"/>
                    <a:pt x="6480770" y="7968425"/>
                  </a:cubicBezTo>
                  <a:close/>
                  <a:moveTo>
                    <a:pt x="2827218" y="8414425"/>
                  </a:moveTo>
                  <a:cubicBezTo>
                    <a:pt x="2827108" y="8408245"/>
                    <a:pt x="2786615" y="8406854"/>
                    <a:pt x="3176504" y="8409105"/>
                  </a:cubicBezTo>
                  <a:cubicBezTo>
                    <a:pt x="3179176" y="8563680"/>
                    <a:pt x="3176791" y="8632149"/>
                    <a:pt x="3181383" y="8812285"/>
                  </a:cubicBezTo>
                  <a:cubicBezTo>
                    <a:pt x="2984794" y="8812461"/>
                    <a:pt x="2939687" y="8815110"/>
                    <a:pt x="2830265" y="8814117"/>
                  </a:cubicBezTo>
                  <a:cubicBezTo>
                    <a:pt x="2825341" y="8538120"/>
                    <a:pt x="2829845" y="8582972"/>
                    <a:pt x="2827218" y="8414425"/>
                  </a:cubicBezTo>
                  <a:close/>
                  <a:moveTo>
                    <a:pt x="611612" y="7989990"/>
                  </a:moveTo>
                  <a:cubicBezTo>
                    <a:pt x="969531" y="7989990"/>
                    <a:pt x="807628" y="7988974"/>
                    <a:pt x="960479" y="7987870"/>
                  </a:cubicBezTo>
                  <a:cubicBezTo>
                    <a:pt x="960788" y="8074086"/>
                    <a:pt x="962113" y="8114016"/>
                    <a:pt x="963835" y="8264154"/>
                  </a:cubicBezTo>
                  <a:cubicBezTo>
                    <a:pt x="965756" y="8431509"/>
                    <a:pt x="1036541" y="8386636"/>
                    <a:pt x="621680" y="8388887"/>
                  </a:cubicBezTo>
                  <a:cubicBezTo>
                    <a:pt x="606181" y="8388975"/>
                    <a:pt x="623204" y="8375202"/>
                    <a:pt x="611612" y="7989990"/>
                  </a:cubicBezTo>
                  <a:close/>
                  <a:moveTo>
                    <a:pt x="592536" y="6723040"/>
                  </a:moveTo>
                  <a:cubicBezTo>
                    <a:pt x="743886" y="6725291"/>
                    <a:pt x="701517" y="6724872"/>
                    <a:pt x="939725" y="6724121"/>
                  </a:cubicBezTo>
                  <a:cubicBezTo>
                    <a:pt x="948358" y="7140456"/>
                    <a:pt x="937142" y="6652981"/>
                    <a:pt x="948358" y="7123372"/>
                  </a:cubicBezTo>
                  <a:cubicBezTo>
                    <a:pt x="822730" y="7125027"/>
                    <a:pt x="899696" y="7127257"/>
                    <a:pt x="596687" y="7125800"/>
                  </a:cubicBezTo>
                  <a:cubicBezTo>
                    <a:pt x="595892" y="6973278"/>
                    <a:pt x="599182" y="7087857"/>
                    <a:pt x="592536" y="6723040"/>
                  </a:cubicBezTo>
                  <a:close/>
                  <a:moveTo>
                    <a:pt x="567742" y="5100190"/>
                  </a:moveTo>
                  <a:cubicBezTo>
                    <a:pt x="566417" y="5014725"/>
                    <a:pt x="509940" y="5038983"/>
                    <a:pt x="886471" y="5036445"/>
                  </a:cubicBezTo>
                  <a:cubicBezTo>
                    <a:pt x="928200" y="5036180"/>
                    <a:pt x="912193" y="4981439"/>
                    <a:pt x="918772" y="5401858"/>
                  </a:cubicBezTo>
                  <a:cubicBezTo>
                    <a:pt x="919479" y="5445606"/>
                    <a:pt x="967699" y="5440264"/>
                    <a:pt x="621769" y="5436556"/>
                  </a:cubicBezTo>
                  <a:cubicBezTo>
                    <a:pt x="548401" y="5435739"/>
                    <a:pt x="573836" y="5489729"/>
                    <a:pt x="567742" y="5100190"/>
                  </a:cubicBezTo>
                  <a:close/>
                  <a:moveTo>
                    <a:pt x="533453" y="2991830"/>
                  </a:moveTo>
                  <a:cubicBezTo>
                    <a:pt x="532195" y="2911309"/>
                    <a:pt x="467703" y="2925082"/>
                    <a:pt x="882077" y="2928393"/>
                  </a:cubicBezTo>
                  <a:cubicBezTo>
                    <a:pt x="889319" y="3358943"/>
                    <a:pt x="888591" y="3329697"/>
                    <a:pt x="886604" y="3329652"/>
                  </a:cubicBezTo>
                  <a:cubicBezTo>
                    <a:pt x="487066" y="3321596"/>
                    <a:pt x="536655" y="3354109"/>
                    <a:pt x="535683" y="3292990"/>
                  </a:cubicBezTo>
                  <a:cubicBezTo>
                    <a:pt x="533365" y="3139916"/>
                    <a:pt x="535838" y="3140777"/>
                    <a:pt x="533453" y="2991830"/>
                  </a:cubicBezTo>
                  <a:close/>
                  <a:moveTo>
                    <a:pt x="869912" y="2083760"/>
                  </a:moveTo>
                  <a:cubicBezTo>
                    <a:pt x="870376" y="2112565"/>
                    <a:pt x="875476" y="2483982"/>
                    <a:pt x="875476" y="2485549"/>
                  </a:cubicBezTo>
                  <a:cubicBezTo>
                    <a:pt x="457370" y="2477978"/>
                    <a:pt x="526940" y="2519011"/>
                    <a:pt x="524931" y="2389489"/>
                  </a:cubicBezTo>
                  <a:cubicBezTo>
                    <a:pt x="522569" y="2238512"/>
                    <a:pt x="520228" y="2238909"/>
                    <a:pt x="517866" y="2088550"/>
                  </a:cubicBezTo>
                  <a:cubicBezTo>
                    <a:pt x="517667" y="2076344"/>
                    <a:pt x="499540" y="2086409"/>
                    <a:pt x="869912" y="2083760"/>
                  </a:cubicBezTo>
                  <a:close/>
                  <a:moveTo>
                    <a:pt x="517446" y="2062217"/>
                  </a:moveTo>
                  <a:cubicBezTo>
                    <a:pt x="514333" y="1867095"/>
                    <a:pt x="511640" y="1766532"/>
                    <a:pt x="511794" y="1663298"/>
                  </a:cubicBezTo>
                  <a:cubicBezTo>
                    <a:pt x="643428" y="1663408"/>
                    <a:pt x="636517" y="1664534"/>
                    <a:pt x="861610" y="1664114"/>
                  </a:cubicBezTo>
                  <a:cubicBezTo>
                    <a:pt x="861942" y="1862636"/>
                    <a:pt x="866976" y="1917796"/>
                    <a:pt x="869581" y="2063232"/>
                  </a:cubicBezTo>
                  <a:cubicBezTo>
                    <a:pt x="680741" y="2064645"/>
                    <a:pt x="636098" y="2062438"/>
                    <a:pt x="517446" y="2062217"/>
                  </a:cubicBezTo>
                  <a:close/>
                  <a:moveTo>
                    <a:pt x="875697" y="2506055"/>
                  </a:moveTo>
                  <a:cubicBezTo>
                    <a:pt x="877860" y="2713538"/>
                    <a:pt x="879185" y="2761038"/>
                    <a:pt x="881724" y="2907910"/>
                  </a:cubicBezTo>
                  <a:cubicBezTo>
                    <a:pt x="794535" y="2907226"/>
                    <a:pt x="708075" y="2907314"/>
                    <a:pt x="621658" y="2907778"/>
                  </a:cubicBezTo>
                  <a:cubicBezTo>
                    <a:pt x="508306" y="2908396"/>
                    <a:pt x="531996" y="2978322"/>
                    <a:pt x="526962" y="2540113"/>
                  </a:cubicBezTo>
                  <a:cubicBezTo>
                    <a:pt x="526432" y="2493540"/>
                    <a:pt x="470507" y="2498991"/>
                    <a:pt x="875697" y="2506055"/>
                  </a:cubicBezTo>
                  <a:close/>
                  <a:moveTo>
                    <a:pt x="3815508" y="2389864"/>
                  </a:moveTo>
                  <a:cubicBezTo>
                    <a:pt x="3817473" y="2515414"/>
                    <a:pt x="3876048" y="2480075"/>
                    <a:pt x="3534401" y="2484181"/>
                  </a:cubicBezTo>
                  <a:cubicBezTo>
                    <a:pt x="3452445" y="2485174"/>
                    <a:pt x="3470174" y="2503605"/>
                    <a:pt x="3468386" y="2389467"/>
                  </a:cubicBezTo>
                  <a:cubicBezTo>
                    <a:pt x="3466023" y="2238755"/>
                    <a:pt x="3463352" y="2238644"/>
                    <a:pt x="3461011" y="2088528"/>
                  </a:cubicBezTo>
                  <a:cubicBezTo>
                    <a:pt x="3460835" y="2077315"/>
                    <a:pt x="3439352" y="2088042"/>
                    <a:pt x="3799391" y="2084157"/>
                  </a:cubicBezTo>
                  <a:cubicBezTo>
                    <a:pt x="3824737" y="2083893"/>
                    <a:pt x="3810187" y="2049923"/>
                    <a:pt x="3815508" y="2389864"/>
                  </a:cubicBezTo>
                  <a:close/>
                  <a:moveTo>
                    <a:pt x="4184952" y="2484357"/>
                  </a:moveTo>
                  <a:cubicBezTo>
                    <a:pt x="4077075" y="2484313"/>
                    <a:pt x="4210696" y="2484203"/>
                    <a:pt x="3835445" y="2483607"/>
                  </a:cubicBezTo>
                  <a:cubicBezTo>
                    <a:pt x="3830146" y="2273651"/>
                    <a:pt x="3834672" y="2256810"/>
                    <a:pt x="3831935" y="2083826"/>
                  </a:cubicBezTo>
                  <a:cubicBezTo>
                    <a:pt x="4040756" y="2081862"/>
                    <a:pt x="4181883" y="2086850"/>
                    <a:pt x="4181906" y="2088793"/>
                  </a:cubicBezTo>
                  <a:cubicBezTo>
                    <a:pt x="4184511" y="2254757"/>
                    <a:pt x="4179234" y="2280340"/>
                    <a:pt x="4184952" y="2484357"/>
                  </a:cubicBezTo>
                  <a:close/>
                  <a:moveTo>
                    <a:pt x="5650365" y="2063586"/>
                  </a:moveTo>
                  <a:cubicBezTo>
                    <a:pt x="5228970" y="2063740"/>
                    <a:pt x="5302006" y="2087226"/>
                    <a:pt x="5300748" y="1938036"/>
                  </a:cubicBezTo>
                  <a:cubicBezTo>
                    <a:pt x="5300085" y="1847914"/>
                    <a:pt x="5298496" y="1746490"/>
                    <a:pt x="5296663" y="1662614"/>
                  </a:cubicBezTo>
                  <a:cubicBezTo>
                    <a:pt x="5392132" y="1662128"/>
                    <a:pt x="5498750" y="1657382"/>
                    <a:pt x="5645905" y="1661753"/>
                  </a:cubicBezTo>
                  <a:cubicBezTo>
                    <a:pt x="5652154" y="1824914"/>
                    <a:pt x="5648930" y="1952251"/>
                    <a:pt x="5650365" y="2063586"/>
                  </a:cubicBezTo>
                  <a:close/>
                  <a:moveTo>
                    <a:pt x="5660786" y="2691024"/>
                  </a:moveTo>
                  <a:cubicBezTo>
                    <a:pt x="5664584" y="2937178"/>
                    <a:pt x="5668646" y="2907005"/>
                    <a:pt x="5653169" y="2907358"/>
                  </a:cubicBezTo>
                  <a:cubicBezTo>
                    <a:pt x="5560858" y="2909345"/>
                    <a:pt x="5481771" y="2909367"/>
                    <a:pt x="5388533" y="2907358"/>
                  </a:cubicBezTo>
                  <a:cubicBezTo>
                    <a:pt x="5286838" y="2905173"/>
                    <a:pt x="5321767" y="2970905"/>
                    <a:pt x="5309160" y="2539914"/>
                  </a:cubicBezTo>
                  <a:cubicBezTo>
                    <a:pt x="5308033" y="2501375"/>
                    <a:pt x="5251666" y="2500779"/>
                    <a:pt x="5653235" y="2505657"/>
                  </a:cubicBezTo>
                  <a:cubicBezTo>
                    <a:pt x="5664319" y="2505790"/>
                    <a:pt x="5657541" y="2483607"/>
                    <a:pt x="5660786" y="2691024"/>
                  </a:cubicBezTo>
                  <a:close/>
                  <a:moveTo>
                    <a:pt x="6050653" y="7124432"/>
                  </a:moveTo>
                  <a:cubicBezTo>
                    <a:pt x="5689886" y="7124432"/>
                    <a:pt x="5747644" y="7140898"/>
                    <a:pt x="5746960" y="7058809"/>
                  </a:cubicBezTo>
                  <a:cubicBezTo>
                    <a:pt x="5743736" y="6672074"/>
                    <a:pt x="5727906" y="6725402"/>
                    <a:pt x="5785774" y="6725402"/>
                  </a:cubicBezTo>
                  <a:cubicBezTo>
                    <a:pt x="6137136" y="6725402"/>
                    <a:pt x="6093199" y="6704234"/>
                    <a:pt x="6093553" y="6757606"/>
                  </a:cubicBezTo>
                  <a:cubicBezTo>
                    <a:pt x="6095738" y="7179724"/>
                    <a:pt x="6121681" y="7124432"/>
                    <a:pt x="6050653" y="7124432"/>
                  </a:cubicBezTo>
                  <a:close/>
                  <a:moveTo>
                    <a:pt x="6098829" y="7144849"/>
                  </a:moveTo>
                  <a:cubicBezTo>
                    <a:pt x="6102141" y="7357453"/>
                    <a:pt x="6104150" y="7441130"/>
                    <a:pt x="6105563" y="7546130"/>
                  </a:cubicBezTo>
                  <a:cubicBezTo>
                    <a:pt x="5884665" y="7546373"/>
                    <a:pt x="5898729" y="7547874"/>
                    <a:pt x="5755460" y="7547543"/>
                  </a:cubicBezTo>
                  <a:cubicBezTo>
                    <a:pt x="5750647" y="7278874"/>
                    <a:pt x="5750051" y="7319421"/>
                    <a:pt x="5747821" y="7144650"/>
                  </a:cubicBezTo>
                  <a:cubicBezTo>
                    <a:pt x="5856603" y="7144408"/>
                    <a:pt x="5996870" y="7145202"/>
                    <a:pt x="6098829" y="7144849"/>
                  </a:cubicBezTo>
                  <a:close/>
                  <a:moveTo>
                    <a:pt x="6050653" y="6702005"/>
                  </a:moveTo>
                  <a:cubicBezTo>
                    <a:pt x="5680437" y="6702005"/>
                    <a:pt x="5744200" y="6736924"/>
                    <a:pt x="5742169" y="6606673"/>
                  </a:cubicBezTo>
                  <a:cubicBezTo>
                    <a:pt x="5736450" y="6241370"/>
                    <a:pt x="5718279" y="6302533"/>
                    <a:pt x="5785774" y="6302533"/>
                  </a:cubicBezTo>
                  <a:cubicBezTo>
                    <a:pt x="6111061" y="6302533"/>
                    <a:pt x="6086200" y="6297324"/>
                    <a:pt x="6086311" y="6305690"/>
                  </a:cubicBezTo>
                  <a:cubicBezTo>
                    <a:pt x="6093420" y="6763896"/>
                    <a:pt x="6110156" y="6702005"/>
                    <a:pt x="6050653" y="6702005"/>
                  </a:cubicBezTo>
                  <a:close/>
                  <a:moveTo>
                    <a:pt x="5734375" y="6154602"/>
                  </a:moveTo>
                  <a:cubicBezTo>
                    <a:pt x="5732167" y="6048896"/>
                    <a:pt x="5730688" y="5950386"/>
                    <a:pt x="5730003" y="5879621"/>
                  </a:cubicBezTo>
                  <a:cubicBezTo>
                    <a:pt x="5804387" y="5879577"/>
                    <a:pt x="5746187" y="5879577"/>
                    <a:pt x="6050653" y="5879687"/>
                  </a:cubicBezTo>
                  <a:cubicBezTo>
                    <a:pt x="6090197" y="5879687"/>
                    <a:pt x="6078186" y="5817597"/>
                    <a:pt x="6085935" y="6280704"/>
                  </a:cubicBezTo>
                  <a:cubicBezTo>
                    <a:pt x="5667167" y="6279423"/>
                    <a:pt x="5737908" y="6323149"/>
                    <a:pt x="5734375" y="6154602"/>
                  </a:cubicBezTo>
                  <a:close/>
                  <a:moveTo>
                    <a:pt x="6050653" y="5859181"/>
                  </a:moveTo>
                  <a:cubicBezTo>
                    <a:pt x="5743869" y="5859071"/>
                    <a:pt x="5803614" y="5859093"/>
                    <a:pt x="5729805" y="5859115"/>
                  </a:cubicBezTo>
                  <a:cubicBezTo>
                    <a:pt x="5728126" y="5657481"/>
                    <a:pt x="5724240" y="5536854"/>
                    <a:pt x="5722762" y="5459423"/>
                  </a:cubicBezTo>
                  <a:cubicBezTo>
                    <a:pt x="5981900" y="5458629"/>
                    <a:pt x="5926681" y="5455870"/>
                    <a:pt x="6072048" y="5456311"/>
                  </a:cubicBezTo>
                  <a:cubicBezTo>
                    <a:pt x="6081232" y="5907145"/>
                    <a:pt x="6092537" y="5859181"/>
                    <a:pt x="6050653" y="5859181"/>
                  </a:cubicBezTo>
                  <a:close/>
                  <a:moveTo>
                    <a:pt x="4640195" y="6724254"/>
                  </a:moveTo>
                  <a:cubicBezTo>
                    <a:pt x="5038275" y="6727167"/>
                    <a:pt x="4987119" y="6703461"/>
                    <a:pt x="4988642" y="6757319"/>
                  </a:cubicBezTo>
                  <a:cubicBezTo>
                    <a:pt x="4992859" y="6907280"/>
                    <a:pt x="4995354" y="7124719"/>
                    <a:pt x="4991004" y="7124719"/>
                  </a:cubicBezTo>
                  <a:cubicBezTo>
                    <a:pt x="4859415" y="7124719"/>
                    <a:pt x="4855993" y="7126595"/>
                    <a:pt x="4726103" y="7126595"/>
                  </a:cubicBezTo>
                  <a:cubicBezTo>
                    <a:pt x="4611868" y="7126617"/>
                    <a:pt x="4650174" y="7199059"/>
                    <a:pt x="4640195" y="6724254"/>
                  </a:cubicBezTo>
                  <a:close/>
                  <a:moveTo>
                    <a:pt x="3168004" y="6722378"/>
                  </a:moveTo>
                  <a:cubicBezTo>
                    <a:pt x="3572973" y="6724078"/>
                    <a:pt x="3515987" y="6714498"/>
                    <a:pt x="3517378" y="6757915"/>
                  </a:cubicBezTo>
                  <a:cubicBezTo>
                    <a:pt x="3519696" y="6831615"/>
                    <a:pt x="3521640" y="6910437"/>
                    <a:pt x="3522567" y="7058942"/>
                  </a:cubicBezTo>
                  <a:cubicBezTo>
                    <a:pt x="3523163" y="7153369"/>
                    <a:pt x="3577388" y="7125712"/>
                    <a:pt x="3173038" y="7123416"/>
                  </a:cubicBezTo>
                  <a:cubicBezTo>
                    <a:pt x="3172375" y="7005835"/>
                    <a:pt x="3174892" y="7021705"/>
                    <a:pt x="3168004" y="6722378"/>
                  </a:cubicBezTo>
                  <a:close/>
                  <a:moveTo>
                    <a:pt x="954275" y="6305271"/>
                  </a:moveTo>
                  <a:cubicBezTo>
                    <a:pt x="954231" y="6302864"/>
                    <a:pt x="926544" y="6300370"/>
                    <a:pt x="1283536" y="6300370"/>
                  </a:cubicBezTo>
                  <a:cubicBezTo>
                    <a:pt x="1307315" y="6300370"/>
                    <a:pt x="1301022" y="6253334"/>
                    <a:pt x="1306564" y="6607048"/>
                  </a:cubicBezTo>
                  <a:cubicBezTo>
                    <a:pt x="1308507" y="6732906"/>
                    <a:pt x="1368605" y="6703506"/>
                    <a:pt x="1018855" y="6703506"/>
                  </a:cubicBezTo>
                  <a:cubicBezTo>
                    <a:pt x="928951" y="6703506"/>
                    <a:pt x="961451" y="6764117"/>
                    <a:pt x="954275" y="6305271"/>
                  </a:cubicBezTo>
                  <a:close/>
                  <a:moveTo>
                    <a:pt x="1257902" y="3349121"/>
                  </a:moveTo>
                  <a:cubicBezTo>
                    <a:pt x="1258830" y="3458645"/>
                    <a:pt x="1260949" y="3745700"/>
                    <a:pt x="1261015" y="3750689"/>
                  </a:cubicBezTo>
                  <a:cubicBezTo>
                    <a:pt x="974941" y="3750932"/>
                    <a:pt x="959861" y="3750866"/>
                    <a:pt x="911486" y="3751528"/>
                  </a:cubicBezTo>
                  <a:cubicBezTo>
                    <a:pt x="905547" y="3446836"/>
                    <a:pt x="908263" y="3495065"/>
                    <a:pt x="906563" y="3350555"/>
                  </a:cubicBezTo>
                  <a:cubicBezTo>
                    <a:pt x="1057692" y="3353359"/>
                    <a:pt x="1160292" y="3349385"/>
                    <a:pt x="1257902" y="3349121"/>
                  </a:cubicBezTo>
                  <a:close/>
                  <a:moveTo>
                    <a:pt x="906320" y="3330050"/>
                  </a:moveTo>
                  <a:cubicBezTo>
                    <a:pt x="899895" y="2845577"/>
                    <a:pt x="865849" y="2928989"/>
                    <a:pt x="1018877" y="2928989"/>
                  </a:cubicBezTo>
                  <a:cubicBezTo>
                    <a:pt x="1143424" y="2928989"/>
                    <a:pt x="1147707" y="2927665"/>
                    <a:pt x="1249336" y="2927400"/>
                  </a:cubicBezTo>
                  <a:cubicBezTo>
                    <a:pt x="1256997" y="3299214"/>
                    <a:pt x="1256423" y="3218141"/>
                    <a:pt x="1257682" y="3328659"/>
                  </a:cubicBezTo>
                  <a:cubicBezTo>
                    <a:pt x="1150379" y="3328902"/>
                    <a:pt x="1056235" y="3332853"/>
                    <a:pt x="906320" y="3330050"/>
                  </a:cubicBezTo>
                  <a:close/>
                  <a:moveTo>
                    <a:pt x="1261302" y="3771172"/>
                  </a:moveTo>
                  <a:cubicBezTo>
                    <a:pt x="1265630" y="4077607"/>
                    <a:pt x="1266160" y="4003796"/>
                    <a:pt x="1269096" y="4170688"/>
                  </a:cubicBezTo>
                  <a:cubicBezTo>
                    <a:pt x="1267529" y="4170688"/>
                    <a:pt x="943037" y="4172387"/>
                    <a:pt x="920009" y="4172719"/>
                  </a:cubicBezTo>
                  <a:cubicBezTo>
                    <a:pt x="918110" y="4059839"/>
                    <a:pt x="920539" y="4221190"/>
                    <a:pt x="911906" y="3772011"/>
                  </a:cubicBezTo>
                  <a:cubicBezTo>
                    <a:pt x="968163" y="3771283"/>
                    <a:pt x="978562" y="3771415"/>
                    <a:pt x="1261302" y="3771172"/>
                  </a:cubicBezTo>
                  <a:close/>
                  <a:moveTo>
                    <a:pt x="1989461" y="3293343"/>
                  </a:moveTo>
                  <a:cubicBezTo>
                    <a:pt x="1990079" y="3333250"/>
                    <a:pt x="2040109" y="3338680"/>
                    <a:pt x="1680932" y="3328858"/>
                  </a:cubicBezTo>
                  <a:cubicBezTo>
                    <a:pt x="1629510" y="3327379"/>
                    <a:pt x="1642029" y="3385364"/>
                    <a:pt x="1635869" y="2991874"/>
                  </a:cubicBezTo>
                  <a:cubicBezTo>
                    <a:pt x="1634544" y="2906607"/>
                    <a:pt x="1579745" y="2929629"/>
                    <a:pt x="1945502" y="2928173"/>
                  </a:cubicBezTo>
                  <a:cubicBezTo>
                    <a:pt x="2007057" y="2927996"/>
                    <a:pt x="1982925" y="2875176"/>
                    <a:pt x="1989461" y="3293343"/>
                  </a:cubicBezTo>
                  <a:close/>
                  <a:moveTo>
                    <a:pt x="2734531" y="3751484"/>
                  </a:moveTo>
                  <a:cubicBezTo>
                    <a:pt x="2386172" y="3744928"/>
                    <a:pt x="2385355" y="3762365"/>
                    <a:pt x="2384715" y="3744773"/>
                  </a:cubicBezTo>
                  <a:cubicBezTo>
                    <a:pt x="2380939" y="3643129"/>
                    <a:pt x="2379681" y="3545898"/>
                    <a:pt x="2379129" y="3443658"/>
                  </a:cubicBezTo>
                  <a:cubicBezTo>
                    <a:pt x="2378511" y="3321971"/>
                    <a:pt x="2309139" y="3348039"/>
                    <a:pt x="2729144" y="3347686"/>
                  </a:cubicBezTo>
                  <a:cubicBezTo>
                    <a:pt x="2730138" y="3459462"/>
                    <a:pt x="2726362" y="3555920"/>
                    <a:pt x="2734531" y="3751484"/>
                  </a:cubicBezTo>
                  <a:close/>
                  <a:moveTo>
                    <a:pt x="3101061" y="3752808"/>
                  </a:moveTo>
                  <a:cubicBezTo>
                    <a:pt x="2861087" y="3752896"/>
                    <a:pt x="2827902" y="3753227"/>
                    <a:pt x="2752658" y="3751837"/>
                  </a:cubicBezTo>
                  <a:cubicBezTo>
                    <a:pt x="2744445" y="3555743"/>
                    <a:pt x="2748176" y="3453679"/>
                    <a:pt x="2747226" y="3347686"/>
                  </a:cubicBezTo>
                  <a:cubicBezTo>
                    <a:pt x="3170167" y="3347333"/>
                    <a:pt x="3098235" y="3327401"/>
                    <a:pt x="3097617" y="3443636"/>
                  </a:cubicBezTo>
                  <a:cubicBezTo>
                    <a:pt x="3097219" y="3520007"/>
                    <a:pt x="3097440" y="3543824"/>
                    <a:pt x="3101061" y="3752808"/>
                  </a:cubicBezTo>
                  <a:close/>
                  <a:moveTo>
                    <a:pt x="5653280" y="5439293"/>
                  </a:moveTo>
                  <a:cubicBezTo>
                    <a:pt x="5306312" y="5441633"/>
                    <a:pt x="5353604" y="5449336"/>
                    <a:pt x="5352854" y="5401460"/>
                  </a:cubicBezTo>
                  <a:cubicBezTo>
                    <a:pt x="5346252" y="4980137"/>
                    <a:pt x="5334351" y="5037681"/>
                    <a:pt x="5388577" y="5036180"/>
                  </a:cubicBezTo>
                  <a:cubicBezTo>
                    <a:pt x="5470158" y="5034061"/>
                    <a:pt x="5548008" y="5033553"/>
                    <a:pt x="5653125" y="5035959"/>
                  </a:cubicBezTo>
                  <a:cubicBezTo>
                    <a:pt x="5709668" y="5037261"/>
                    <a:pt x="5698452" y="5023952"/>
                    <a:pt x="5699645" y="5100522"/>
                  </a:cubicBezTo>
                  <a:cubicBezTo>
                    <a:pt x="5705849" y="5497653"/>
                    <a:pt x="5720730" y="5438851"/>
                    <a:pt x="5653280" y="5439293"/>
                  </a:cubicBezTo>
                  <a:close/>
                  <a:moveTo>
                    <a:pt x="5704679" y="5459511"/>
                  </a:moveTo>
                  <a:cubicBezTo>
                    <a:pt x="5706953" y="5582324"/>
                    <a:pt x="5709249" y="5610334"/>
                    <a:pt x="5711722" y="5859160"/>
                  </a:cubicBezTo>
                  <a:cubicBezTo>
                    <a:pt x="5321700" y="5859358"/>
                    <a:pt x="5361443" y="5863088"/>
                    <a:pt x="5361332" y="5853465"/>
                  </a:cubicBezTo>
                  <a:cubicBezTo>
                    <a:pt x="5356607" y="5400842"/>
                    <a:pt x="5336361" y="5459357"/>
                    <a:pt x="5388290" y="5459776"/>
                  </a:cubicBezTo>
                  <a:cubicBezTo>
                    <a:pt x="5532464" y="5460902"/>
                    <a:pt x="5651513" y="5459732"/>
                    <a:pt x="5704679" y="5459511"/>
                  </a:cubicBezTo>
                  <a:close/>
                  <a:moveTo>
                    <a:pt x="4619772" y="5458496"/>
                  </a:moveTo>
                  <a:cubicBezTo>
                    <a:pt x="5035979" y="5458143"/>
                    <a:pt x="4968374" y="5433885"/>
                    <a:pt x="4971465" y="5552548"/>
                  </a:cubicBezTo>
                  <a:cubicBezTo>
                    <a:pt x="4974158" y="5659379"/>
                    <a:pt x="4975947" y="5753475"/>
                    <a:pt x="4975196" y="5853796"/>
                  </a:cubicBezTo>
                  <a:cubicBezTo>
                    <a:pt x="4975108" y="5864126"/>
                    <a:pt x="5013083" y="5860991"/>
                    <a:pt x="4623680" y="5861212"/>
                  </a:cubicBezTo>
                  <a:cubicBezTo>
                    <a:pt x="4617211" y="5439404"/>
                    <a:pt x="4621671" y="5640618"/>
                    <a:pt x="4619772" y="5458496"/>
                  </a:cubicBezTo>
                  <a:close/>
                  <a:moveTo>
                    <a:pt x="3515811" y="5458364"/>
                  </a:moveTo>
                  <a:cubicBezTo>
                    <a:pt x="3701957" y="5460991"/>
                    <a:pt x="3777223" y="5458805"/>
                    <a:pt x="3866024" y="5458320"/>
                  </a:cubicBezTo>
                  <a:cubicBezTo>
                    <a:pt x="3871522" y="5836645"/>
                    <a:pt x="3871699" y="5858894"/>
                    <a:pt x="3871721" y="5861587"/>
                  </a:cubicBezTo>
                  <a:cubicBezTo>
                    <a:pt x="3480131" y="5861521"/>
                    <a:pt x="3520381" y="5865627"/>
                    <a:pt x="3520072" y="5853310"/>
                  </a:cubicBezTo>
                  <a:cubicBezTo>
                    <a:pt x="3514000" y="5600534"/>
                    <a:pt x="3516937" y="5574841"/>
                    <a:pt x="3515811" y="5458364"/>
                  </a:cubicBezTo>
                  <a:close/>
                  <a:moveTo>
                    <a:pt x="1683162" y="5881188"/>
                  </a:moveTo>
                  <a:cubicBezTo>
                    <a:pt x="1906753" y="5883594"/>
                    <a:pt x="1918036" y="5879886"/>
                    <a:pt x="2030218" y="5879091"/>
                  </a:cubicBezTo>
                  <a:cubicBezTo>
                    <a:pt x="2037239" y="6256710"/>
                    <a:pt x="2037085" y="6139549"/>
                    <a:pt x="2039646" y="6282866"/>
                  </a:cubicBezTo>
                  <a:cubicBezTo>
                    <a:pt x="1877433" y="6282447"/>
                    <a:pt x="2022424" y="6281432"/>
                    <a:pt x="1686496" y="6281675"/>
                  </a:cubicBezTo>
                  <a:cubicBezTo>
                    <a:pt x="1684420" y="6119794"/>
                    <a:pt x="1689520" y="6145818"/>
                    <a:pt x="1683162" y="5881188"/>
                  </a:cubicBezTo>
                  <a:close/>
                  <a:moveTo>
                    <a:pt x="2008360" y="4498180"/>
                  </a:moveTo>
                  <a:cubicBezTo>
                    <a:pt x="2010193" y="4615055"/>
                    <a:pt x="2027524" y="4595234"/>
                    <a:pt x="1945369" y="4595874"/>
                  </a:cubicBezTo>
                  <a:cubicBezTo>
                    <a:pt x="1827888" y="4596823"/>
                    <a:pt x="1752092" y="4596514"/>
                    <a:pt x="1680777" y="4595741"/>
                  </a:cubicBezTo>
                  <a:cubicBezTo>
                    <a:pt x="1654018" y="4595454"/>
                    <a:pt x="1663997" y="4643573"/>
                    <a:pt x="1656778" y="4196491"/>
                  </a:cubicBezTo>
                  <a:cubicBezTo>
                    <a:pt x="1656756" y="4194924"/>
                    <a:pt x="1628164" y="4185741"/>
                    <a:pt x="1945259" y="4193423"/>
                  </a:cubicBezTo>
                  <a:cubicBezTo>
                    <a:pt x="2032757" y="4195520"/>
                    <a:pt x="2002664" y="4133142"/>
                    <a:pt x="2008360" y="4498180"/>
                  </a:cubicBezTo>
                  <a:close/>
                  <a:moveTo>
                    <a:pt x="1680623" y="4616225"/>
                  </a:moveTo>
                  <a:cubicBezTo>
                    <a:pt x="2061945" y="4620330"/>
                    <a:pt x="2010435" y="4599957"/>
                    <a:pt x="2012025" y="4648517"/>
                  </a:cubicBezTo>
                  <a:cubicBezTo>
                    <a:pt x="2015160" y="4742326"/>
                    <a:pt x="2015006" y="4754974"/>
                    <a:pt x="2019201" y="5017661"/>
                  </a:cubicBezTo>
                  <a:cubicBezTo>
                    <a:pt x="1717428" y="5017175"/>
                    <a:pt x="1738646" y="5016932"/>
                    <a:pt x="1668722" y="5015873"/>
                  </a:cubicBezTo>
                  <a:cubicBezTo>
                    <a:pt x="1663600" y="4566076"/>
                    <a:pt x="1654768" y="4615960"/>
                    <a:pt x="1680623" y="4616225"/>
                  </a:cubicBezTo>
                  <a:close/>
                  <a:moveTo>
                    <a:pt x="1680579" y="5036621"/>
                  </a:moveTo>
                  <a:cubicBezTo>
                    <a:pt x="2079100" y="5043044"/>
                    <a:pt x="2019068" y="5010774"/>
                    <a:pt x="2020503" y="5100544"/>
                  </a:cubicBezTo>
                  <a:cubicBezTo>
                    <a:pt x="2026840" y="5505356"/>
                    <a:pt x="2043973" y="5436666"/>
                    <a:pt x="1945458" y="5436534"/>
                  </a:cubicBezTo>
                  <a:cubicBezTo>
                    <a:pt x="1619177" y="5435629"/>
                    <a:pt x="1673712" y="5455141"/>
                    <a:pt x="1672851" y="5401482"/>
                  </a:cubicBezTo>
                  <a:cubicBezTo>
                    <a:pt x="1666426" y="4991129"/>
                    <a:pt x="1665918" y="5036378"/>
                    <a:pt x="1680579" y="5036621"/>
                  </a:cubicBezTo>
                  <a:close/>
                  <a:moveTo>
                    <a:pt x="1680910" y="5458585"/>
                  </a:moveTo>
                  <a:cubicBezTo>
                    <a:pt x="1760923" y="5456532"/>
                    <a:pt x="1785408" y="5456819"/>
                    <a:pt x="1945458" y="5457017"/>
                  </a:cubicBezTo>
                  <a:cubicBezTo>
                    <a:pt x="2049802" y="5457304"/>
                    <a:pt x="2020857" y="5381043"/>
                    <a:pt x="2029732" y="5853774"/>
                  </a:cubicBezTo>
                  <a:cubicBezTo>
                    <a:pt x="2029754" y="5855407"/>
                    <a:pt x="2070004" y="5864854"/>
                    <a:pt x="1682654" y="5860660"/>
                  </a:cubicBezTo>
                  <a:cubicBezTo>
                    <a:pt x="1682632" y="5859115"/>
                    <a:pt x="1671924" y="5458805"/>
                    <a:pt x="1680910" y="5458585"/>
                  </a:cubicBezTo>
                  <a:close/>
                  <a:moveTo>
                    <a:pt x="2342633" y="4593954"/>
                  </a:moveTo>
                  <a:cubicBezTo>
                    <a:pt x="1964776" y="4593954"/>
                    <a:pt x="2028518" y="4625054"/>
                    <a:pt x="2026442" y="4497805"/>
                  </a:cubicBezTo>
                  <a:cubicBezTo>
                    <a:pt x="2024146" y="4351044"/>
                    <a:pt x="2027259" y="4346342"/>
                    <a:pt x="2024919" y="4196469"/>
                  </a:cubicBezTo>
                  <a:cubicBezTo>
                    <a:pt x="2024897" y="4194901"/>
                    <a:pt x="2375309" y="4190465"/>
                    <a:pt x="2375398" y="4196778"/>
                  </a:cubicBezTo>
                  <a:cubicBezTo>
                    <a:pt x="2382617" y="4657523"/>
                    <a:pt x="2391427" y="4593954"/>
                    <a:pt x="2342633" y="4593954"/>
                  </a:cubicBezTo>
                  <a:close/>
                  <a:moveTo>
                    <a:pt x="2380101" y="4614503"/>
                  </a:moveTo>
                  <a:cubicBezTo>
                    <a:pt x="2387409" y="5077787"/>
                    <a:pt x="2401164" y="5015233"/>
                    <a:pt x="2342633" y="5015233"/>
                  </a:cubicBezTo>
                  <a:cubicBezTo>
                    <a:pt x="2209961" y="5015233"/>
                    <a:pt x="2210315" y="5017727"/>
                    <a:pt x="2077886" y="5017727"/>
                  </a:cubicBezTo>
                  <a:cubicBezTo>
                    <a:pt x="2016242" y="5017727"/>
                    <a:pt x="2043333" y="5078736"/>
                    <a:pt x="2029114" y="4615916"/>
                  </a:cubicBezTo>
                  <a:cubicBezTo>
                    <a:pt x="2314769" y="4615077"/>
                    <a:pt x="2229082" y="4614150"/>
                    <a:pt x="2380101" y="4614503"/>
                  </a:cubicBezTo>
                  <a:close/>
                  <a:moveTo>
                    <a:pt x="2077886" y="5038210"/>
                  </a:moveTo>
                  <a:cubicBezTo>
                    <a:pt x="2210536" y="5038210"/>
                    <a:pt x="2210204" y="5035716"/>
                    <a:pt x="2342633" y="5035716"/>
                  </a:cubicBezTo>
                  <a:cubicBezTo>
                    <a:pt x="2399375" y="5035716"/>
                    <a:pt x="2384384" y="4971816"/>
                    <a:pt x="2392332" y="5439779"/>
                  </a:cubicBezTo>
                  <a:cubicBezTo>
                    <a:pt x="2242638" y="5441257"/>
                    <a:pt x="2240055" y="5436777"/>
                    <a:pt x="2042957" y="5436666"/>
                  </a:cubicBezTo>
                  <a:cubicBezTo>
                    <a:pt x="2036753" y="4974575"/>
                    <a:pt x="2025272" y="5038210"/>
                    <a:pt x="2077886" y="5038210"/>
                  </a:cubicBezTo>
                  <a:close/>
                  <a:moveTo>
                    <a:pt x="2077886" y="5457172"/>
                  </a:moveTo>
                  <a:cubicBezTo>
                    <a:pt x="2209387" y="5457172"/>
                    <a:pt x="2208151" y="5460505"/>
                    <a:pt x="2342633" y="5460505"/>
                  </a:cubicBezTo>
                  <a:cubicBezTo>
                    <a:pt x="2408030" y="5460505"/>
                    <a:pt x="2394341" y="5396891"/>
                    <a:pt x="2399574" y="5853663"/>
                  </a:cubicBezTo>
                  <a:cubicBezTo>
                    <a:pt x="2399662" y="5861234"/>
                    <a:pt x="2047969" y="5860970"/>
                    <a:pt x="2047837" y="5853355"/>
                  </a:cubicBezTo>
                  <a:cubicBezTo>
                    <a:pt x="2039160" y="5393845"/>
                    <a:pt x="2033442" y="5457172"/>
                    <a:pt x="2077886" y="5457172"/>
                  </a:cubicBezTo>
                  <a:close/>
                  <a:moveTo>
                    <a:pt x="2393392" y="4191922"/>
                  </a:moveTo>
                  <a:cubicBezTo>
                    <a:pt x="2463470" y="4192518"/>
                    <a:pt x="2586736" y="4197771"/>
                    <a:pt x="2740404" y="4193180"/>
                  </a:cubicBezTo>
                  <a:cubicBezTo>
                    <a:pt x="2742899" y="4348660"/>
                    <a:pt x="2747138" y="4450437"/>
                    <a:pt x="2747823" y="4595013"/>
                  </a:cubicBezTo>
                  <a:cubicBezTo>
                    <a:pt x="2456250" y="4595653"/>
                    <a:pt x="2530214" y="4594461"/>
                    <a:pt x="2397852" y="4594042"/>
                  </a:cubicBezTo>
                  <a:cubicBezTo>
                    <a:pt x="2393966" y="4347137"/>
                    <a:pt x="2395688" y="4333540"/>
                    <a:pt x="2393392" y="4191922"/>
                  </a:cubicBezTo>
                  <a:close/>
                  <a:moveTo>
                    <a:pt x="2398183" y="4614547"/>
                  </a:moveTo>
                  <a:cubicBezTo>
                    <a:pt x="2526438" y="4615011"/>
                    <a:pt x="2469299" y="4616115"/>
                    <a:pt x="2747911" y="4615518"/>
                  </a:cubicBezTo>
                  <a:cubicBezTo>
                    <a:pt x="2748463" y="4892531"/>
                    <a:pt x="2752216" y="4905002"/>
                    <a:pt x="2755285" y="5016535"/>
                  </a:cubicBezTo>
                  <a:cubicBezTo>
                    <a:pt x="2457972" y="5017219"/>
                    <a:pt x="2525865" y="5015961"/>
                    <a:pt x="2403681" y="5015365"/>
                  </a:cubicBezTo>
                  <a:cubicBezTo>
                    <a:pt x="2401627" y="4847878"/>
                    <a:pt x="2404498" y="5014416"/>
                    <a:pt x="2398183" y="4614547"/>
                  </a:cubicBezTo>
                  <a:close/>
                  <a:moveTo>
                    <a:pt x="2757051" y="5100544"/>
                  </a:moveTo>
                  <a:cubicBezTo>
                    <a:pt x="2762991" y="5489266"/>
                    <a:pt x="2771513" y="5437637"/>
                    <a:pt x="2740007" y="5437174"/>
                  </a:cubicBezTo>
                  <a:cubicBezTo>
                    <a:pt x="2362172" y="5431082"/>
                    <a:pt x="2410724" y="5461123"/>
                    <a:pt x="2409797" y="5401439"/>
                  </a:cubicBezTo>
                  <a:cubicBezTo>
                    <a:pt x="2405337" y="5127627"/>
                    <a:pt x="2404674" y="5090809"/>
                    <a:pt x="2403945" y="5035871"/>
                  </a:cubicBezTo>
                  <a:cubicBezTo>
                    <a:pt x="2817945" y="5037945"/>
                    <a:pt x="2755683" y="5014107"/>
                    <a:pt x="2757051" y="5100544"/>
                  </a:cubicBezTo>
                  <a:close/>
                  <a:moveTo>
                    <a:pt x="2758487" y="4192672"/>
                  </a:moveTo>
                  <a:cubicBezTo>
                    <a:pt x="2900872" y="4188876"/>
                    <a:pt x="3108126" y="4194041"/>
                    <a:pt x="3108170" y="4196888"/>
                  </a:cubicBezTo>
                  <a:cubicBezTo>
                    <a:pt x="3109384" y="4275092"/>
                    <a:pt x="3111261" y="4376074"/>
                    <a:pt x="3114816" y="4595874"/>
                  </a:cubicBezTo>
                  <a:cubicBezTo>
                    <a:pt x="2977376" y="4595741"/>
                    <a:pt x="3002833" y="4594528"/>
                    <a:pt x="2765949" y="4594969"/>
                  </a:cubicBezTo>
                  <a:cubicBezTo>
                    <a:pt x="2765066" y="4425451"/>
                    <a:pt x="2760363" y="4331752"/>
                    <a:pt x="2758487" y="4192672"/>
                  </a:cubicBezTo>
                  <a:close/>
                  <a:moveTo>
                    <a:pt x="2475326" y="5458585"/>
                  </a:moveTo>
                  <a:cubicBezTo>
                    <a:pt x="2565386" y="5455870"/>
                    <a:pt x="2649749" y="5456311"/>
                    <a:pt x="2739764" y="5457658"/>
                  </a:cubicBezTo>
                  <a:cubicBezTo>
                    <a:pt x="2769835" y="5458143"/>
                    <a:pt x="2763697" y="5440993"/>
                    <a:pt x="2762638" y="5552151"/>
                  </a:cubicBezTo>
                  <a:cubicBezTo>
                    <a:pt x="2758884" y="5905799"/>
                    <a:pt x="2785290" y="5859358"/>
                    <a:pt x="2739962" y="5858917"/>
                  </a:cubicBezTo>
                  <a:cubicBezTo>
                    <a:pt x="2390102" y="5855650"/>
                    <a:pt x="2417745" y="5862272"/>
                    <a:pt x="2417634" y="5853398"/>
                  </a:cubicBezTo>
                  <a:cubicBezTo>
                    <a:pt x="2412336" y="5390623"/>
                    <a:pt x="2387276" y="5461123"/>
                    <a:pt x="2475326" y="5458585"/>
                  </a:cubicBezTo>
                  <a:close/>
                  <a:moveTo>
                    <a:pt x="2766037" y="4648539"/>
                  </a:moveTo>
                  <a:cubicBezTo>
                    <a:pt x="2766037" y="4600973"/>
                    <a:pt x="2712673" y="4616026"/>
                    <a:pt x="3115147" y="4616357"/>
                  </a:cubicBezTo>
                  <a:cubicBezTo>
                    <a:pt x="3119166" y="4865580"/>
                    <a:pt x="3119166" y="4869023"/>
                    <a:pt x="3120932" y="4950008"/>
                  </a:cubicBezTo>
                  <a:cubicBezTo>
                    <a:pt x="3122742" y="5032339"/>
                    <a:pt x="3188382" y="5015586"/>
                    <a:pt x="2773368" y="5016491"/>
                  </a:cubicBezTo>
                  <a:cubicBezTo>
                    <a:pt x="2771292" y="4940759"/>
                    <a:pt x="2766037" y="4854323"/>
                    <a:pt x="2766037" y="4648539"/>
                  </a:cubicBezTo>
                  <a:close/>
                  <a:moveTo>
                    <a:pt x="2872280" y="5036886"/>
                  </a:moveTo>
                  <a:cubicBezTo>
                    <a:pt x="3006100" y="5036886"/>
                    <a:pt x="3001441" y="5034899"/>
                    <a:pt x="3122676" y="5034723"/>
                  </a:cubicBezTo>
                  <a:cubicBezTo>
                    <a:pt x="3123581" y="5083437"/>
                    <a:pt x="3123758" y="5098910"/>
                    <a:pt x="3128461" y="5401792"/>
                  </a:cubicBezTo>
                  <a:cubicBezTo>
                    <a:pt x="3129256" y="5452448"/>
                    <a:pt x="3168004" y="5437947"/>
                    <a:pt x="2872280" y="5438189"/>
                  </a:cubicBezTo>
                  <a:cubicBezTo>
                    <a:pt x="2762196" y="5438189"/>
                    <a:pt x="2780963" y="5446577"/>
                    <a:pt x="2780256" y="5401394"/>
                  </a:cubicBezTo>
                  <a:cubicBezTo>
                    <a:pt x="2773456" y="4962611"/>
                    <a:pt x="2746785" y="5036886"/>
                    <a:pt x="2872280" y="5036886"/>
                  </a:cubicBezTo>
                  <a:close/>
                  <a:moveTo>
                    <a:pt x="3126186" y="4194195"/>
                  </a:moveTo>
                  <a:cubicBezTo>
                    <a:pt x="3504771" y="4194813"/>
                    <a:pt x="3476025" y="4191458"/>
                    <a:pt x="3476113" y="4196888"/>
                  </a:cubicBezTo>
                  <a:cubicBezTo>
                    <a:pt x="3483333" y="4658251"/>
                    <a:pt x="3517599" y="4593380"/>
                    <a:pt x="3402017" y="4593380"/>
                  </a:cubicBezTo>
                  <a:cubicBezTo>
                    <a:pt x="3269588" y="4593380"/>
                    <a:pt x="3269390" y="4595874"/>
                    <a:pt x="3137116" y="4595874"/>
                  </a:cubicBezTo>
                  <a:cubicBezTo>
                    <a:pt x="3131397" y="4595874"/>
                    <a:pt x="3133164" y="4640637"/>
                    <a:pt x="3126186" y="4194195"/>
                  </a:cubicBezTo>
                  <a:close/>
                  <a:moveTo>
                    <a:pt x="2780698" y="5552416"/>
                  </a:moveTo>
                  <a:cubicBezTo>
                    <a:pt x="2782001" y="5429338"/>
                    <a:pt x="2706778" y="5458827"/>
                    <a:pt x="3129454" y="5458474"/>
                  </a:cubicBezTo>
                  <a:cubicBezTo>
                    <a:pt x="3131441" y="5562723"/>
                    <a:pt x="3136387" y="5688030"/>
                    <a:pt x="3135702" y="5853487"/>
                  </a:cubicBezTo>
                  <a:cubicBezTo>
                    <a:pt x="3135702" y="5855054"/>
                    <a:pt x="3177122" y="5861919"/>
                    <a:pt x="2784650" y="5859292"/>
                  </a:cubicBezTo>
                  <a:cubicBezTo>
                    <a:pt x="2781647" y="5756588"/>
                    <a:pt x="2779704" y="5655605"/>
                    <a:pt x="2780698" y="5552416"/>
                  </a:cubicBezTo>
                  <a:close/>
                  <a:moveTo>
                    <a:pt x="3133230" y="4616357"/>
                  </a:moveTo>
                  <a:cubicBezTo>
                    <a:pt x="3224084" y="4616357"/>
                    <a:pt x="3259101" y="4614106"/>
                    <a:pt x="3484724" y="4613819"/>
                  </a:cubicBezTo>
                  <a:cubicBezTo>
                    <a:pt x="3484061" y="4876351"/>
                    <a:pt x="3488212" y="4902441"/>
                    <a:pt x="3491171" y="5016668"/>
                  </a:cubicBezTo>
                  <a:cubicBezTo>
                    <a:pt x="3073882" y="5015476"/>
                    <a:pt x="3140869" y="5032427"/>
                    <a:pt x="3139036" y="4949500"/>
                  </a:cubicBezTo>
                  <a:cubicBezTo>
                    <a:pt x="3136895" y="4851299"/>
                    <a:pt x="3137116" y="4857567"/>
                    <a:pt x="3133230" y="4616357"/>
                  </a:cubicBezTo>
                  <a:close/>
                  <a:moveTo>
                    <a:pt x="3491679" y="5037173"/>
                  </a:moveTo>
                  <a:cubicBezTo>
                    <a:pt x="3493048" y="5097056"/>
                    <a:pt x="3497485" y="5435893"/>
                    <a:pt x="3497508" y="5437594"/>
                  </a:cubicBezTo>
                  <a:cubicBezTo>
                    <a:pt x="3095872" y="5433046"/>
                    <a:pt x="3147470" y="5458673"/>
                    <a:pt x="3146565" y="5401439"/>
                  </a:cubicBezTo>
                  <a:cubicBezTo>
                    <a:pt x="3142326" y="5128201"/>
                    <a:pt x="3141730" y="5087168"/>
                    <a:pt x="3140781" y="5034701"/>
                  </a:cubicBezTo>
                  <a:cubicBezTo>
                    <a:pt x="3265195" y="5034745"/>
                    <a:pt x="3191473" y="5036356"/>
                    <a:pt x="3491679" y="5037173"/>
                  </a:cubicBezTo>
                  <a:close/>
                  <a:moveTo>
                    <a:pt x="3497706" y="5458121"/>
                  </a:moveTo>
                  <a:cubicBezTo>
                    <a:pt x="3498788" y="5571972"/>
                    <a:pt x="3495852" y="5607023"/>
                    <a:pt x="3502166" y="5861720"/>
                  </a:cubicBezTo>
                  <a:cubicBezTo>
                    <a:pt x="3344082" y="5861963"/>
                    <a:pt x="3153741" y="5859248"/>
                    <a:pt x="3153763" y="5853597"/>
                  </a:cubicBezTo>
                  <a:cubicBezTo>
                    <a:pt x="3154447" y="5689222"/>
                    <a:pt x="3149656" y="5568065"/>
                    <a:pt x="3147537" y="5458430"/>
                  </a:cubicBezTo>
                  <a:cubicBezTo>
                    <a:pt x="3275792" y="5458408"/>
                    <a:pt x="3386959" y="5456775"/>
                    <a:pt x="3497706" y="5458121"/>
                  </a:cubicBezTo>
                  <a:close/>
                  <a:moveTo>
                    <a:pt x="3153697" y="5877943"/>
                  </a:moveTo>
                  <a:cubicBezTo>
                    <a:pt x="3291159" y="5878407"/>
                    <a:pt x="3227109" y="5882711"/>
                    <a:pt x="3502674" y="5882248"/>
                  </a:cubicBezTo>
                  <a:cubicBezTo>
                    <a:pt x="3502895" y="5892158"/>
                    <a:pt x="3510247" y="6280064"/>
                    <a:pt x="3510291" y="6282690"/>
                  </a:cubicBezTo>
                  <a:cubicBezTo>
                    <a:pt x="3263539" y="6283860"/>
                    <a:pt x="3300190" y="6280681"/>
                    <a:pt x="3161270" y="6280328"/>
                  </a:cubicBezTo>
                  <a:cubicBezTo>
                    <a:pt x="3159018" y="6152152"/>
                    <a:pt x="3153277" y="6044150"/>
                    <a:pt x="3153697" y="5877943"/>
                  </a:cubicBezTo>
                  <a:close/>
                  <a:moveTo>
                    <a:pt x="3509761" y="5037239"/>
                  </a:moveTo>
                  <a:cubicBezTo>
                    <a:pt x="3792414" y="5038210"/>
                    <a:pt x="3746931" y="5036908"/>
                    <a:pt x="3857480" y="5036069"/>
                  </a:cubicBezTo>
                  <a:cubicBezTo>
                    <a:pt x="3859356" y="5219515"/>
                    <a:pt x="3862823" y="5243111"/>
                    <a:pt x="3865715" y="5437814"/>
                  </a:cubicBezTo>
                  <a:cubicBezTo>
                    <a:pt x="3761835" y="5438344"/>
                    <a:pt x="3710590" y="5440507"/>
                    <a:pt x="3515568" y="5437836"/>
                  </a:cubicBezTo>
                  <a:cubicBezTo>
                    <a:pt x="3515546" y="5436092"/>
                    <a:pt x="3511263" y="5104075"/>
                    <a:pt x="3509761" y="5037239"/>
                  </a:cubicBezTo>
                  <a:close/>
                  <a:moveTo>
                    <a:pt x="3870153" y="4648186"/>
                  </a:moveTo>
                  <a:cubicBezTo>
                    <a:pt x="3868497" y="4598479"/>
                    <a:pt x="3818930" y="4614989"/>
                    <a:pt x="4196632" y="4614989"/>
                  </a:cubicBezTo>
                  <a:cubicBezTo>
                    <a:pt x="4234497" y="4614989"/>
                    <a:pt x="4212595" y="4566319"/>
                    <a:pt x="4224209" y="4950096"/>
                  </a:cubicBezTo>
                  <a:cubicBezTo>
                    <a:pt x="4226549" y="5027593"/>
                    <a:pt x="4286228" y="5015321"/>
                    <a:pt x="3931753" y="5015321"/>
                  </a:cubicBezTo>
                  <a:cubicBezTo>
                    <a:pt x="3849796" y="5015321"/>
                    <a:pt x="3884482" y="5077456"/>
                    <a:pt x="3870153" y="4648186"/>
                  </a:cubicBezTo>
                  <a:close/>
                  <a:moveTo>
                    <a:pt x="3931775" y="5035804"/>
                  </a:moveTo>
                  <a:cubicBezTo>
                    <a:pt x="4279163" y="5035804"/>
                    <a:pt x="4226350" y="5014858"/>
                    <a:pt x="4227697" y="5100544"/>
                  </a:cubicBezTo>
                  <a:cubicBezTo>
                    <a:pt x="4233791" y="5489000"/>
                    <a:pt x="4242026" y="5436180"/>
                    <a:pt x="4196654" y="5436180"/>
                  </a:cubicBezTo>
                  <a:cubicBezTo>
                    <a:pt x="3834915" y="5436180"/>
                    <a:pt x="3884063" y="5451433"/>
                    <a:pt x="3883268" y="5401439"/>
                  </a:cubicBezTo>
                  <a:cubicBezTo>
                    <a:pt x="3876534" y="4975215"/>
                    <a:pt x="3853572" y="5035804"/>
                    <a:pt x="3931775" y="5035804"/>
                  </a:cubicBezTo>
                  <a:close/>
                  <a:moveTo>
                    <a:pt x="3931775" y="5458143"/>
                  </a:moveTo>
                  <a:cubicBezTo>
                    <a:pt x="4063254" y="5458143"/>
                    <a:pt x="4070253" y="5456664"/>
                    <a:pt x="4196654" y="5456664"/>
                  </a:cubicBezTo>
                  <a:cubicBezTo>
                    <a:pt x="4245912" y="5456664"/>
                    <a:pt x="4231097" y="5399893"/>
                    <a:pt x="4237853" y="5858188"/>
                  </a:cubicBezTo>
                  <a:cubicBezTo>
                    <a:pt x="4092597" y="5857283"/>
                    <a:pt x="4068553" y="5861610"/>
                    <a:pt x="3889848" y="5861587"/>
                  </a:cubicBezTo>
                  <a:cubicBezTo>
                    <a:pt x="3883533" y="5401880"/>
                    <a:pt x="3864920" y="5458143"/>
                    <a:pt x="3931775" y="5458143"/>
                  </a:cubicBezTo>
                  <a:close/>
                  <a:moveTo>
                    <a:pt x="4230589" y="4196469"/>
                  </a:moveTo>
                  <a:cubicBezTo>
                    <a:pt x="4230523" y="4191679"/>
                    <a:pt x="4582216" y="4190995"/>
                    <a:pt x="4582304" y="4196822"/>
                  </a:cubicBezTo>
                  <a:cubicBezTo>
                    <a:pt x="4584932" y="4364773"/>
                    <a:pt x="4582017" y="4305044"/>
                    <a:pt x="4586786" y="4593600"/>
                  </a:cubicBezTo>
                  <a:cubicBezTo>
                    <a:pt x="4424595" y="4591018"/>
                    <a:pt x="4332681" y="4594020"/>
                    <a:pt x="4238405" y="4594395"/>
                  </a:cubicBezTo>
                  <a:cubicBezTo>
                    <a:pt x="4238251" y="4445073"/>
                    <a:pt x="4232819" y="4338948"/>
                    <a:pt x="4230589" y="4196469"/>
                  </a:cubicBezTo>
                  <a:close/>
                  <a:moveTo>
                    <a:pt x="4238162" y="4648627"/>
                  </a:moveTo>
                  <a:cubicBezTo>
                    <a:pt x="4238449" y="4610530"/>
                    <a:pt x="4185725" y="4607661"/>
                    <a:pt x="4587095" y="4614172"/>
                  </a:cubicBezTo>
                  <a:cubicBezTo>
                    <a:pt x="4593410" y="4985744"/>
                    <a:pt x="4590827" y="4862953"/>
                    <a:pt x="4592637" y="5016381"/>
                  </a:cubicBezTo>
                  <a:cubicBezTo>
                    <a:pt x="4187756" y="5009251"/>
                    <a:pt x="4245073" y="5042051"/>
                    <a:pt x="4242269" y="4949434"/>
                  </a:cubicBezTo>
                  <a:cubicBezTo>
                    <a:pt x="4238361" y="4819845"/>
                    <a:pt x="4237654" y="4730098"/>
                    <a:pt x="4238162" y="4648627"/>
                  </a:cubicBezTo>
                  <a:close/>
                  <a:moveTo>
                    <a:pt x="4592902" y="5036864"/>
                  </a:moveTo>
                  <a:cubicBezTo>
                    <a:pt x="4595596" y="5242692"/>
                    <a:pt x="4599371" y="5269355"/>
                    <a:pt x="4601447" y="5438035"/>
                  </a:cubicBezTo>
                  <a:cubicBezTo>
                    <a:pt x="4462284" y="5438145"/>
                    <a:pt x="4418126" y="5438498"/>
                    <a:pt x="4329083" y="5437174"/>
                  </a:cubicBezTo>
                  <a:cubicBezTo>
                    <a:pt x="4226483" y="5435651"/>
                    <a:pt x="4251961" y="5498360"/>
                    <a:pt x="4245735" y="5100190"/>
                  </a:cubicBezTo>
                  <a:cubicBezTo>
                    <a:pt x="4244455" y="5017506"/>
                    <a:pt x="4178329" y="5030154"/>
                    <a:pt x="4592902" y="5036864"/>
                  </a:cubicBezTo>
                  <a:close/>
                  <a:moveTo>
                    <a:pt x="4601689" y="5458519"/>
                  </a:moveTo>
                  <a:cubicBezTo>
                    <a:pt x="4604030" y="5689641"/>
                    <a:pt x="4598731" y="5414395"/>
                    <a:pt x="4605619" y="5861212"/>
                  </a:cubicBezTo>
                  <a:cubicBezTo>
                    <a:pt x="4227233" y="5861411"/>
                    <a:pt x="4432698" y="5860109"/>
                    <a:pt x="4255958" y="5858343"/>
                  </a:cubicBezTo>
                  <a:cubicBezTo>
                    <a:pt x="4254876" y="5771597"/>
                    <a:pt x="4255428" y="5813425"/>
                    <a:pt x="4249952" y="5456797"/>
                  </a:cubicBezTo>
                  <a:cubicBezTo>
                    <a:pt x="4398432" y="5457591"/>
                    <a:pt x="4261235" y="5458805"/>
                    <a:pt x="4601689" y="5458519"/>
                  </a:cubicBezTo>
                  <a:close/>
                  <a:moveTo>
                    <a:pt x="4605222" y="4614459"/>
                  </a:moveTo>
                  <a:cubicBezTo>
                    <a:pt x="5003788" y="4620772"/>
                    <a:pt x="4954376" y="4592739"/>
                    <a:pt x="4955436" y="4648760"/>
                  </a:cubicBezTo>
                  <a:cubicBezTo>
                    <a:pt x="4957511" y="4758638"/>
                    <a:pt x="4958968" y="4843662"/>
                    <a:pt x="4959962" y="4949920"/>
                  </a:cubicBezTo>
                  <a:cubicBezTo>
                    <a:pt x="4960646" y="5024084"/>
                    <a:pt x="5031939" y="5023245"/>
                    <a:pt x="4610764" y="5016668"/>
                  </a:cubicBezTo>
                  <a:cubicBezTo>
                    <a:pt x="4609351" y="4895643"/>
                    <a:pt x="4610874" y="4939214"/>
                    <a:pt x="4605222" y="4614459"/>
                  </a:cubicBezTo>
                  <a:close/>
                  <a:moveTo>
                    <a:pt x="4605951" y="5881696"/>
                  </a:moveTo>
                  <a:cubicBezTo>
                    <a:pt x="4608114" y="6021989"/>
                    <a:pt x="4608733" y="6069225"/>
                    <a:pt x="4610697" y="6155132"/>
                  </a:cubicBezTo>
                  <a:cubicBezTo>
                    <a:pt x="4614429" y="6324738"/>
                    <a:pt x="4675366" y="6274435"/>
                    <a:pt x="4328818" y="6281874"/>
                  </a:cubicBezTo>
                  <a:cubicBezTo>
                    <a:pt x="4246221" y="6283551"/>
                    <a:pt x="4262449" y="6359547"/>
                    <a:pt x="4256223" y="5878826"/>
                  </a:cubicBezTo>
                  <a:cubicBezTo>
                    <a:pt x="4392493" y="5880217"/>
                    <a:pt x="4262162" y="5881872"/>
                    <a:pt x="4605951" y="5881696"/>
                  </a:cubicBezTo>
                  <a:close/>
                  <a:moveTo>
                    <a:pt x="4611912" y="5100235"/>
                  </a:moveTo>
                  <a:cubicBezTo>
                    <a:pt x="4610653" y="5019625"/>
                    <a:pt x="4543114" y="5036886"/>
                    <a:pt x="4960933" y="5035164"/>
                  </a:cubicBezTo>
                  <a:cubicBezTo>
                    <a:pt x="4963737" y="5242228"/>
                    <a:pt x="4964731" y="5195324"/>
                    <a:pt x="4969014" y="5439602"/>
                  </a:cubicBezTo>
                  <a:cubicBezTo>
                    <a:pt x="4563714" y="5438918"/>
                    <a:pt x="4619816" y="5451455"/>
                    <a:pt x="4619043" y="5401439"/>
                  </a:cubicBezTo>
                  <a:cubicBezTo>
                    <a:pt x="4616681" y="5250792"/>
                    <a:pt x="4614230" y="5247106"/>
                    <a:pt x="4611912" y="5100235"/>
                  </a:cubicBezTo>
                  <a:close/>
                  <a:moveTo>
                    <a:pt x="4991004" y="4593424"/>
                  </a:moveTo>
                  <a:cubicBezTo>
                    <a:pt x="4966475" y="4593424"/>
                    <a:pt x="4972657" y="4607992"/>
                    <a:pt x="4970935" y="4497783"/>
                  </a:cubicBezTo>
                  <a:cubicBezTo>
                    <a:pt x="4965371" y="4147710"/>
                    <a:pt x="4956142" y="4193776"/>
                    <a:pt x="4991004" y="4193776"/>
                  </a:cubicBezTo>
                  <a:cubicBezTo>
                    <a:pt x="5123698" y="4193776"/>
                    <a:pt x="5122925" y="4193069"/>
                    <a:pt x="5255906" y="4193069"/>
                  </a:cubicBezTo>
                  <a:cubicBezTo>
                    <a:pt x="5344132" y="4193069"/>
                    <a:pt x="5317262" y="4132988"/>
                    <a:pt x="5322981" y="4498114"/>
                  </a:cubicBezTo>
                  <a:cubicBezTo>
                    <a:pt x="5324990" y="4626533"/>
                    <a:pt x="5391116" y="4593424"/>
                    <a:pt x="4991004" y="4593424"/>
                  </a:cubicBezTo>
                  <a:close/>
                  <a:moveTo>
                    <a:pt x="5324151" y="4615629"/>
                  </a:moveTo>
                  <a:cubicBezTo>
                    <a:pt x="5324637" y="4828895"/>
                    <a:pt x="5326977" y="4878250"/>
                    <a:pt x="5329715" y="5016999"/>
                  </a:cubicBezTo>
                  <a:cubicBezTo>
                    <a:pt x="5187682" y="5019140"/>
                    <a:pt x="5125464" y="5014504"/>
                    <a:pt x="4978773" y="5014615"/>
                  </a:cubicBezTo>
                  <a:cubicBezTo>
                    <a:pt x="4977625" y="4919503"/>
                    <a:pt x="4978088" y="4889661"/>
                    <a:pt x="4972922" y="4613929"/>
                  </a:cubicBezTo>
                  <a:cubicBezTo>
                    <a:pt x="5128025" y="4613775"/>
                    <a:pt x="5083912" y="4615739"/>
                    <a:pt x="5324151" y="4615629"/>
                  </a:cubicBezTo>
                  <a:close/>
                  <a:moveTo>
                    <a:pt x="4975041" y="5881519"/>
                  </a:moveTo>
                  <a:cubicBezTo>
                    <a:pt x="4974202" y="6057372"/>
                    <a:pt x="4980738" y="6147230"/>
                    <a:pt x="4983167" y="6279181"/>
                  </a:cubicBezTo>
                  <a:cubicBezTo>
                    <a:pt x="4826650" y="6279313"/>
                    <a:pt x="4841421" y="6283463"/>
                    <a:pt x="4631253" y="6281608"/>
                  </a:cubicBezTo>
                  <a:cubicBezTo>
                    <a:pt x="4628758" y="6129417"/>
                    <a:pt x="4628957" y="6202478"/>
                    <a:pt x="4624011" y="5881696"/>
                  </a:cubicBezTo>
                  <a:lnTo>
                    <a:pt x="4975041" y="5881519"/>
                  </a:lnTo>
                  <a:close/>
                  <a:moveTo>
                    <a:pt x="4979965" y="5100235"/>
                  </a:moveTo>
                  <a:cubicBezTo>
                    <a:pt x="4978530" y="5008721"/>
                    <a:pt x="4923885" y="5037990"/>
                    <a:pt x="5255906" y="5037990"/>
                  </a:cubicBezTo>
                  <a:cubicBezTo>
                    <a:pt x="5352831" y="5037990"/>
                    <a:pt x="5328015" y="4970160"/>
                    <a:pt x="5334771" y="5401835"/>
                  </a:cubicBezTo>
                  <a:cubicBezTo>
                    <a:pt x="5335544" y="5451102"/>
                    <a:pt x="5390321" y="5439624"/>
                    <a:pt x="4991004" y="5439624"/>
                  </a:cubicBezTo>
                  <a:cubicBezTo>
                    <a:pt x="4987693" y="5439624"/>
                    <a:pt x="4985882" y="5478892"/>
                    <a:pt x="4979965" y="5100235"/>
                  </a:cubicBezTo>
                  <a:close/>
                  <a:moveTo>
                    <a:pt x="4991004" y="5460108"/>
                  </a:moveTo>
                  <a:cubicBezTo>
                    <a:pt x="5403414" y="5460108"/>
                    <a:pt x="5334594" y="5430486"/>
                    <a:pt x="5338039" y="5552592"/>
                  </a:cubicBezTo>
                  <a:cubicBezTo>
                    <a:pt x="5340997" y="5661455"/>
                    <a:pt x="5342079" y="5744117"/>
                    <a:pt x="5343227" y="5853663"/>
                  </a:cubicBezTo>
                  <a:cubicBezTo>
                    <a:pt x="5343338" y="5863552"/>
                    <a:pt x="5376765" y="5861013"/>
                    <a:pt x="4993278" y="5861013"/>
                  </a:cubicBezTo>
                  <a:cubicBezTo>
                    <a:pt x="4995597" y="5562039"/>
                    <a:pt x="4981466" y="5460108"/>
                    <a:pt x="4991004" y="5460108"/>
                  </a:cubicBezTo>
                  <a:close/>
                  <a:moveTo>
                    <a:pt x="4993146" y="5881519"/>
                  </a:moveTo>
                  <a:cubicBezTo>
                    <a:pt x="5005400" y="5881519"/>
                    <a:pt x="5295493" y="5881232"/>
                    <a:pt x="5343514" y="5880879"/>
                  </a:cubicBezTo>
                  <a:cubicBezTo>
                    <a:pt x="5345833" y="6094013"/>
                    <a:pt x="5348394" y="6143477"/>
                    <a:pt x="5350689" y="6281211"/>
                  </a:cubicBezTo>
                  <a:cubicBezTo>
                    <a:pt x="5146019" y="6282800"/>
                    <a:pt x="5148338" y="6279335"/>
                    <a:pt x="5001249" y="6279203"/>
                  </a:cubicBezTo>
                  <a:cubicBezTo>
                    <a:pt x="4998688" y="6139152"/>
                    <a:pt x="4992307" y="6054459"/>
                    <a:pt x="4993146" y="5881519"/>
                  </a:cubicBezTo>
                  <a:close/>
                  <a:moveTo>
                    <a:pt x="5653522" y="5015453"/>
                  </a:moveTo>
                  <a:cubicBezTo>
                    <a:pt x="5297436" y="5007331"/>
                    <a:pt x="5348593" y="5046046"/>
                    <a:pt x="5346385" y="4949478"/>
                  </a:cubicBezTo>
                  <a:cubicBezTo>
                    <a:pt x="5344066" y="4848783"/>
                    <a:pt x="5342300" y="4748440"/>
                    <a:pt x="5342300" y="4648539"/>
                  </a:cubicBezTo>
                  <a:cubicBezTo>
                    <a:pt x="5342300" y="4599141"/>
                    <a:pt x="5290547" y="4619050"/>
                    <a:pt x="5691807" y="4613753"/>
                  </a:cubicBezTo>
                  <a:cubicBezTo>
                    <a:pt x="5697614" y="5079574"/>
                    <a:pt x="5716447" y="5016888"/>
                    <a:pt x="5653522" y="5015453"/>
                  </a:cubicBezTo>
                  <a:close/>
                  <a:moveTo>
                    <a:pt x="5653213" y="4593865"/>
                  </a:moveTo>
                  <a:cubicBezTo>
                    <a:pt x="5573178" y="4595278"/>
                    <a:pt x="5564368" y="4595013"/>
                    <a:pt x="5342167" y="4595123"/>
                  </a:cubicBezTo>
                  <a:cubicBezTo>
                    <a:pt x="5341991" y="4563030"/>
                    <a:pt x="5337729" y="4236089"/>
                    <a:pt x="5337089" y="4192981"/>
                  </a:cubicBezTo>
                  <a:cubicBezTo>
                    <a:pt x="5339341" y="4192981"/>
                    <a:pt x="5589737" y="4192473"/>
                    <a:pt x="5685227" y="4192032"/>
                  </a:cubicBezTo>
                  <a:cubicBezTo>
                    <a:pt x="5692491" y="4655625"/>
                    <a:pt x="5706555" y="4592938"/>
                    <a:pt x="5653213" y="4593865"/>
                  </a:cubicBezTo>
                  <a:close/>
                  <a:moveTo>
                    <a:pt x="5653280" y="4171703"/>
                  </a:moveTo>
                  <a:cubicBezTo>
                    <a:pt x="5531603" y="4172365"/>
                    <a:pt x="5507118" y="4171814"/>
                    <a:pt x="5388334" y="4172277"/>
                  </a:cubicBezTo>
                  <a:cubicBezTo>
                    <a:pt x="5317682" y="4172564"/>
                    <a:pt x="5337531" y="4236619"/>
                    <a:pt x="5329362" y="3771172"/>
                  </a:cubicBezTo>
                  <a:cubicBezTo>
                    <a:pt x="5436621" y="3771592"/>
                    <a:pt x="5417081" y="3772298"/>
                    <a:pt x="5677235" y="3771746"/>
                  </a:cubicBezTo>
                  <a:cubicBezTo>
                    <a:pt x="5679619" y="4226576"/>
                    <a:pt x="5704436" y="4171416"/>
                    <a:pt x="5653280" y="4171703"/>
                  </a:cubicBezTo>
                  <a:close/>
                  <a:moveTo>
                    <a:pt x="5653323" y="3751285"/>
                  </a:moveTo>
                  <a:cubicBezTo>
                    <a:pt x="5290812" y="3752278"/>
                    <a:pt x="5329009" y="3752013"/>
                    <a:pt x="5328876" y="3744641"/>
                  </a:cubicBezTo>
                  <a:cubicBezTo>
                    <a:pt x="5320552" y="3276126"/>
                    <a:pt x="5300306" y="3346737"/>
                    <a:pt x="5388201" y="3348282"/>
                  </a:cubicBezTo>
                  <a:cubicBezTo>
                    <a:pt x="5720929" y="3354087"/>
                    <a:pt x="5673614" y="3316828"/>
                    <a:pt x="5674122" y="3444342"/>
                  </a:cubicBezTo>
                  <a:cubicBezTo>
                    <a:pt x="5675248" y="3798145"/>
                    <a:pt x="5690615" y="3751174"/>
                    <a:pt x="5653323" y="3751285"/>
                  </a:cubicBezTo>
                  <a:close/>
                  <a:moveTo>
                    <a:pt x="5653390" y="3329608"/>
                  </a:moveTo>
                  <a:cubicBezTo>
                    <a:pt x="5270147" y="3325481"/>
                    <a:pt x="5321568" y="3341130"/>
                    <a:pt x="5320817" y="3292946"/>
                  </a:cubicBezTo>
                  <a:cubicBezTo>
                    <a:pt x="5314083" y="2860233"/>
                    <a:pt x="5292689" y="2925833"/>
                    <a:pt x="5388201" y="2927908"/>
                  </a:cubicBezTo>
                  <a:cubicBezTo>
                    <a:pt x="5720266" y="2935037"/>
                    <a:pt x="5663966" y="2898154"/>
                    <a:pt x="5665401" y="2992227"/>
                  </a:cubicBezTo>
                  <a:cubicBezTo>
                    <a:pt x="5671318" y="3369406"/>
                    <a:pt x="5685139" y="3329917"/>
                    <a:pt x="5653390" y="3329608"/>
                  </a:cubicBezTo>
                  <a:close/>
                  <a:moveTo>
                    <a:pt x="5255928" y="4172564"/>
                  </a:moveTo>
                  <a:cubicBezTo>
                    <a:pt x="5123234" y="4172564"/>
                    <a:pt x="5124007" y="4173270"/>
                    <a:pt x="4991027" y="4173270"/>
                  </a:cubicBezTo>
                  <a:cubicBezTo>
                    <a:pt x="4955656" y="4173270"/>
                    <a:pt x="4966453" y="4215297"/>
                    <a:pt x="4961353" y="3895353"/>
                  </a:cubicBezTo>
                  <a:cubicBezTo>
                    <a:pt x="4959056" y="3748769"/>
                    <a:pt x="4949651" y="3771194"/>
                    <a:pt x="4991027" y="3771194"/>
                  </a:cubicBezTo>
                  <a:cubicBezTo>
                    <a:pt x="5261072" y="3771062"/>
                    <a:pt x="5268027" y="3771018"/>
                    <a:pt x="5311257" y="3771128"/>
                  </a:cubicBezTo>
                  <a:cubicBezTo>
                    <a:pt x="5319647" y="4242005"/>
                    <a:pt x="5339827" y="4172564"/>
                    <a:pt x="5255928" y="4172564"/>
                  </a:cubicBezTo>
                  <a:close/>
                  <a:moveTo>
                    <a:pt x="5255928" y="3750579"/>
                  </a:moveTo>
                  <a:cubicBezTo>
                    <a:pt x="4958173" y="3750733"/>
                    <a:pt x="4990298" y="3750733"/>
                    <a:pt x="4959520" y="3750689"/>
                  </a:cubicBezTo>
                  <a:cubicBezTo>
                    <a:pt x="4958769" y="3679924"/>
                    <a:pt x="4954221" y="3349319"/>
                    <a:pt x="4954199" y="3347730"/>
                  </a:cubicBezTo>
                  <a:cubicBezTo>
                    <a:pt x="4955811" y="3347730"/>
                    <a:pt x="5252241" y="3346980"/>
                    <a:pt x="5303640" y="3347244"/>
                  </a:cubicBezTo>
                  <a:cubicBezTo>
                    <a:pt x="5311743" y="3815207"/>
                    <a:pt x="5334506" y="3750579"/>
                    <a:pt x="5255928" y="3750579"/>
                  </a:cubicBezTo>
                  <a:close/>
                  <a:moveTo>
                    <a:pt x="4954442" y="4593468"/>
                  </a:moveTo>
                  <a:cubicBezTo>
                    <a:pt x="4859150" y="4593689"/>
                    <a:pt x="4748314" y="4596227"/>
                    <a:pt x="4604891" y="4593910"/>
                  </a:cubicBezTo>
                  <a:cubicBezTo>
                    <a:pt x="4600188" y="4317714"/>
                    <a:pt x="4603147" y="4373249"/>
                    <a:pt x="4600387" y="4196469"/>
                  </a:cubicBezTo>
                  <a:cubicBezTo>
                    <a:pt x="4600276" y="4190156"/>
                    <a:pt x="4574047" y="4192738"/>
                    <a:pt x="4948039" y="4193710"/>
                  </a:cubicBezTo>
                  <a:cubicBezTo>
                    <a:pt x="4953758" y="4555194"/>
                    <a:pt x="4953603" y="4546961"/>
                    <a:pt x="4954442" y="4593468"/>
                  </a:cubicBezTo>
                  <a:close/>
                  <a:moveTo>
                    <a:pt x="4599989" y="4172343"/>
                  </a:moveTo>
                  <a:cubicBezTo>
                    <a:pt x="4593299" y="3748018"/>
                    <a:pt x="4592085" y="3769826"/>
                    <a:pt x="4593653" y="3769826"/>
                  </a:cubicBezTo>
                  <a:cubicBezTo>
                    <a:pt x="4731468" y="3770400"/>
                    <a:pt x="4737386" y="3769693"/>
                    <a:pt x="4858488" y="3770665"/>
                  </a:cubicBezTo>
                  <a:cubicBezTo>
                    <a:pt x="4968506" y="3771548"/>
                    <a:pt x="4940135" y="3697913"/>
                    <a:pt x="4947686" y="4173204"/>
                  </a:cubicBezTo>
                  <a:cubicBezTo>
                    <a:pt x="4865906" y="4172961"/>
                    <a:pt x="4776774" y="4171173"/>
                    <a:pt x="4599989" y="4172343"/>
                  </a:cubicBezTo>
                  <a:close/>
                  <a:moveTo>
                    <a:pt x="4592438" y="3744597"/>
                  </a:moveTo>
                  <a:cubicBezTo>
                    <a:pt x="4582525" y="3313937"/>
                    <a:pt x="4589127" y="3349297"/>
                    <a:pt x="4593653" y="3349297"/>
                  </a:cubicBezTo>
                  <a:cubicBezTo>
                    <a:pt x="5005643" y="3350997"/>
                    <a:pt x="4935763" y="3315394"/>
                    <a:pt x="4937375" y="3443834"/>
                  </a:cubicBezTo>
                  <a:cubicBezTo>
                    <a:pt x="4938965" y="3582605"/>
                    <a:pt x="4940091" y="3611366"/>
                    <a:pt x="4941349" y="3745038"/>
                  </a:cubicBezTo>
                  <a:cubicBezTo>
                    <a:pt x="4941415" y="3753294"/>
                    <a:pt x="4592593" y="3752013"/>
                    <a:pt x="4592438" y="3744597"/>
                  </a:cubicBezTo>
                  <a:close/>
                  <a:moveTo>
                    <a:pt x="4858444" y="3328108"/>
                  </a:moveTo>
                  <a:cubicBezTo>
                    <a:pt x="4537661" y="3332853"/>
                    <a:pt x="4587625" y="3340932"/>
                    <a:pt x="4586853" y="3292923"/>
                  </a:cubicBezTo>
                  <a:cubicBezTo>
                    <a:pt x="4580582" y="2882703"/>
                    <a:pt x="4574709" y="2927400"/>
                    <a:pt x="4593653" y="2927510"/>
                  </a:cubicBezTo>
                  <a:cubicBezTo>
                    <a:pt x="4992771" y="2930181"/>
                    <a:pt x="4930707" y="2907491"/>
                    <a:pt x="4932032" y="2992205"/>
                  </a:cubicBezTo>
                  <a:cubicBezTo>
                    <a:pt x="4934284" y="3136097"/>
                    <a:pt x="4932937" y="3142940"/>
                    <a:pt x="4935300" y="3293321"/>
                  </a:cubicBezTo>
                  <a:cubicBezTo>
                    <a:pt x="4935962" y="3336539"/>
                    <a:pt x="4951263" y="3326717"/>
                    <a:pt x="4858444" y="3328108"/>
                  </a:cubicBezTo>
                  <a:close/>
                  <a:moveTo>
                    <a:pt x="4581907" y="4172453"/>
                  </a:moveTo>
                  <a:cubicBezTo>
                    <a:pt x="4511718" y="4172829"/>
                    <a:pt x="4517371" y="4172763"/>
                    <a:pt x="4230236" y="4172895"/>
                  </a:cubicBezTo>
                  <a:cubicBezTo>
                    <a:pt x="4227874" y="4007791"/>
                    <a:pt x="4230722" y="4062355"/>
                    <a:pt x="4225489" y="3772806"/>
                  </a:cubicBezTo>
                  <a:cubicBezTo>
                    <a:pt x="4367985" y="3772210"/>
                    <a:pt x="4304178" y="3768612"/>
                    <a:pt x="4574930" y="3769760"/>
                  </a:cubicBezTo>
                  <a:cubicBezTo>
                    <a:pt x="4576233" y="3827083"/>
                    <a:pt x="4581708" y="4159762"/>
                    <a:pt x="4581907" y="4172453"/>
                  </a:cubicBezTo>
                  <a:close/>
                  <a:moveTo>
                    <a:pt x="4225114" y="3752278"/>
                  </a:moveTo>
                  <a:cubicBezTo>
                    <a:pt x="4218048" y="3345766"/>
                    <a:pt x="4219550" y="3453237"/>
                    <a:pt x="4217717" y="3350224"/>
                  </a:cubicBezTo>
                  <a:cubicBezTo>
                    <a:pt x="4360655" y="3350070"/>
                    <a:pt x="4351934" y="3348304"/>
                    <a:pt x="4569543" y="3349209"/>
                  </a:cubicBezTo>
                  <a:cubicBezTo>
                    <a:pt x="4570625" y="3446925"/>
                    <a:pt x="4569101" y="3525746"/>
                    <a:pt x="4574378" y="3745149"/>
                  </a:cubicBezTo>
                  <a:cubicBezTo>
                    <a:pt x="4574444" y="3749276"/>
                    <a:pt x="4605178" y="3750645"/>
                    <a:pt x="4225114" y="3752278"/>
                  </a:cubicBezTo>
                  <a:close/>
                  <a:moveTo>
                    <a:pt x="4217342" y="3329741"/>
                  </a:moveTo>
                  <a:cubicBezTo>
                    <a:pt x="4214494" y="3160200"/>
                    <a:pt x="4216017" y="3162938"/>
                    <a:pt x="4212352" y="2927378"/>
                  </a:cubicBezTo>
                  <a:cubicBezTo>
                    <a:pt x="4625380" y="2927312"/>
                    <a:pt x="4562212" y="2905371"/>
                    <a:pt x="4563559" y="2992205"/>
                  </a:cubicBezTo>
                  <a:cubicBezTo>
                    <a:pt x="4565635" y="3125855"/>
                    <a:pt x="4566275" y="3137819"/>
                    <a:pt x="4568748" y="3293277"/>
                  </a:cubicBezTo>
                  <a:cubicBezTo>
                    <a:pt x="4569521" y="3341042"/>
                    <a:pt x="4625623" y="3329299"/>
                    <a:pt x="4217342" y="3329741"/>
                  </a:cubicBezTo>
                  <a:close/>
                  <a:moveTo>
                    <a:pt x="4212463" y="4193378"/>
                  </a:moveTo>
                  <a:cubicBezTo>
                    <a:pt x="4214693" y="4341398"/>
                    <a:pt x="4220190" y="4442954"/>
                    <a:pt x="4220301" y="4594461"/>
                  </a:cubicBezTo>
                  <a:cubicBezTo>
                    <a:pt x="4104232" y="4594682"/>
                    <a:pt x="4058286" y="4593093"/>
                    <a:pt x="3868453" y="4593093"/>
                  </a:cubicBezTo>
                  <a:cubicBezTo>
                    <a:pt x="3863949" y="4428276"/>
                    <a:pt x="3866245" y="4341442"/>
                    <a:pt x="3863817" y="4193290"/>
                  </a:cubicBezTo>
                  <a:cubicBezTo>
                    <a:pt x="3909056" y="4193577"/>
                    <a:pt x="3918616" y="4193511"/>
                    <a:pt x="4212463" y="4193378"/>
                  </a:cubicBezTo>
                  <a:close/>
                  <a:moveTo>
                    <a:pt x="3931775" y="4173005"/>
                  </a:moveTo>
                  <a:cubicBezTo>
                    <a:pt x="3844762" y="4173005"/>
                    <a:pt x="3865053" y="4197903"/>
                    <a:pt x="3860460" y="4045734"/>
                  </a:cubicBezTo>
                  <a:cubicBezTo>
                    <a:pt x="3857745" y="3955987"/>
                    <a:pt x="3855780" y="3855159"/>
                    <a:pt x="3856244" y="3772210"/>
                  </a:cubicBezTo>
                  <a:cubicBezTo>
                    <a:pt x="3868365" y="3772276"/>
                    <a:pt x="4162896" y="3772916"/>
                    <a:pt x="4207384" y="3772850"/>
                  </a:cubicBezTo>
                  <a:cubicBezTo>
                    <a:pt x="4212573" y="4060898"/>
                    <a:pt x="4209879" y="4014523"/>
                    <a:pt x="4212153" y="4172895"/>
                  </a:cubicBezTo>
                  <a:lnTo>
                    <a:pt x="3931775" y="4173005"/>
                  </a:lnTo>
                  <a:close/>
                  <a:moveTo>
                    <a:pt x="3857038" y="4949787"/>
                  </a:moveTo>
                  <a:cubicBezTo>
                    <a:pt x="3857127" y="5030838"/>
                    <a:pt x="3920228" y="5018389"/>
                    <a:pt x="3534534" y="5016844"/>
                  </a:cubicBezTo>
                  <a:cubicBezTo>
                    <a:pt x="3508768" y="5016734"/>
                    <a:pt x="3499936" y="5075336"/>
                    <a:pt x="3502674" y="4648937"/>
                  </a:cubicBezTo>
                  <a:cubicBezTo>
                    <a:pt x="3502961" y="4601944"/>
                    <a:pt x="3447212" y="4613598"/>
                    <a:pt x="3850967" y="4613598"/>
                  </a:cubicBezTo>
                  <a:cubicBezTo>
                    <a:pt x="3854014" y="4714713"/>
                    <a:pt x="3856862" y="4789959"/>
                    <a:pt x="3857038" y="4949787"/>
                  </a:cubicBezTo>
                  <a:close/>
                  <a:moveTo>
                    <a:pt x="3502828" y="4593291"/>
                  </a:moveTo>
                  <a:cubicBezTo>
                    <a:pt x="3502541" y="4405232"/>
                    <a:pt x="3496028" y="4341597"/>
                    <a:pt x="3494151" y="4193577"/>
                  </a:cubicBezTo>
                  <a:cubicBezTo>
                    <a:pt x="3659455" y="4191502"/>
                    <a:pt x="3590437" y="4190995"/>
                    <a:pt x="3845712" y="4193158"/>
                  </a:cubicBezTo>
                  <a:cubicBezTo>
                    <a:pt x="3848295" y="4351507"/>
                    <a:pt x="3845690" y="4421831"/>
                    <a:pt x="3850326" y="4593093"/>
                  </a:cubicBezTo>
                  <a:cubicBezTo>
                    <a:pt x="3536830" y="4593115"/>
                    <a:pt x="3630731" y="4593093"/>
                    <a:pt x="3502828" y="4593291"/>
                  </a:cubicBezTo>
                  <a:close/>
                  <a:moveTo>
                    <a:pt x="3799435" y="4172145"/>
                  </a:moveTo>
                  <a:cubicBezTo>
                    <a:pt x="3714564" y="4170997"/>
                    <a:pt x="3621325" y="4170886"/>
                    <a:pt x="3534379" y="4172409"/>
                  </a:cubicBezTo>
                  <a:cubicBezTo>
                    <a:pt x="3467569" y="4173579"/>
                    <a:pt x="3504440" y="4224104"/>
                    <a:pt x="3489493" y="3771194"/>
                  </a:cubicBezTo>
                  <a:cubicBezTo>
                    <a:pt x="3786739" y="3770510"/>
                    <a:pt x="3700588" y="3770885"/>
                    <a:pt x="3838161" y="3772055"/>
                  </a:cubicBezTo>
                  <a:cubicBezTo>
                    <a:pt x="3835688" y="4223728"/>
                    <a:pt x="3875849" y="4173072"/>
                    <a:pt x="3799435" y="4172145"/>
                  </a:cubicBezTo>
                  <a:close/>
                  <a:moveTo>
                    <a:pt x="3838338" y="3744773"/>
                  </a:moveTo>
                  <a:cubicBezTo>
                    <a:pt x="3838249" y="3755964"/>
                    <a:pt x="3873929" y="3749210"/>
                    <a:pt x="3534445" y="3750556"/>
                  </a:cubicBezTo>
                  <a:cubicBezTo>
                    <a:pt x="3471940" y="3750733"/>
                    <a:pt x="3487418" y="3812625"/>
                    <a:pt x="3482494" y="3440965"/>
                  </a:cubicBezTo>
                  <a:cubicBezTo>
                    <a:pt x="3481103" y="3331154"/>
                    <a:pt x="3467458" y="3349010"/>
                    <a:pt x="3534357" y="3350003"/>
                  </a:cubicBezTo>
                  <a:cubicBezTo>
                    <a:pt x="3617086" y="3351328"/>
                    <a:pt x="3647908" y="3351019"/>
                    <a:pt x="3833922" y="3351063"/>
                  </a:cubicBezTo>
                  <a:cubicBezTo>
                    <a:pt x="3838536" y="3642930"/>
                    <a:pt x="3839110" y="3652112"/>
                    <a:pt x="3838338" y="3744773"/>
                  </a:cubicBezTo>
                  <a:close/>
                  <a:moveTo>
                    <a:pt x="3480926" y="3328814"/>
                  </a:moveTo>
                  <a:cubicBezTo>
                    <a:pt x="3478321" y="3159384"/>
                    <a:pt x="3477636" y="3137090"/>
                    <a:pt x="3474413" y="2926716"/>
                  </a:cubicBezTo>
                  <a:cubicBezTo>
                    <a:pt x="3572266" y="2926076"/>
                    <a:pt x="3603442" y="2924111"/>
                    <a:pt x="3825951" y="2926429"/>
                  </a:cubicBezTo>
                  <a:cubicBezTo>
                    <a:pt x="3830676" y="3235137"/>
                    <a:pt x="3829153" y="3050566"/>
                    <a:pt x="3833591" y="3330580"/>
                  </a:cubicBezTo>
                  <a:cubicBezTo>
                    <a:pt x="3473684" y="3330513"/>
                    <a:pt x="3628236" y="3330182"/>
                    <a:pt x="3480926" y="3328814"/>
                  </a:cubicBezTo>
                  <a:close/>
                  <a:moveTo>
                    <a:pt x="3475186" y="4046065"/>
                  </a:moveTo>
                  <a:cubicBezTo>
                    <a:pt x="3474656" y="4209404"/>
                    <a:pt x="3549503" y="4174352"/>
                    <a:pt x="3125878" y="4173690"/>
                  </a:cubicBezTo>
                  <a:cubicBezTo>
                    <a:pt x="3121572" y="3899304"/>
                    <a:pt x="3120557" y="3832667"/>
                    <a:pt x="3119541" y="3773291"/>
                  </a:cubicBezTo>
                  <a:cubicBezTo>
                    <a:pt x="3282548" y="3773247"/>
                    <a:pt x="3207657" y="3771680"/>
                    <a:pt x="3471344" y="3771238"/>
                  </a:cubicBezTo>
                  <a:cubicBezTo>
                    <a:pt x="3473773" y="3843880"/>
                    <a:pt x="3475517" y="3939741"/>
                    <a:pt x="3475186" y="4046065"/>
                  </a:cubicBezTo>
                  <a:close/>
                  <a:moveTo>
                    <a:pt x="3402017" y="3750799"/>
                  </a:moveTo>
                  <a:cubicBezTo>
                    <a:pt x="3087880" y="3750799"/>
                    <a:pt x="3119298" y="3759253"/>
                    <a:pt x="3119033" y="3744707"/>
                  </a:cubicBezTo>
                  <a:cubicBezTo>
                    <a:pt x="3111107" y="3297338"/>
                    <a:pt x="3110908" y="3350533"/>
                    <a:pt x="3137116" y="3350533"/>
                  </a:cubicBezTo>
                  <a:cubicBezTo>
                    <a:pt x="3529478" y="3350533"/>
                    <a:pt x="3462822" y="3320117"/>
                    <a:pt x="3464389" y="3441318"/>
                  </a:cubicBezTo>
                  <a:cubicBezTo>
                    <a:pt x="3466310" y="3586314"/>
                    <a:pt x="3467282" y="3656041"/>
                    <a:pt x="3470439" y="3745325"/>
                  </a:cubicBezTo>
                  <a:cubicBezTo>
                    <a:pt x="3470704" y="3752543"/>
                    <a:pt x="3480993" y="3750799"/>
                    <a:pt x="3402017" y="3750799"/>
                  </a:cubicBezTo>
                  <a:close/>
                  <a:moveTo>
                    <a:pt x="3402017" y="3328505"/>
                  </a:moveTo>
                  <a:cubicBezTo>
                    <a:pt x="3069312" y="3328505"/>
                    <a:pt x="3115743" y="3344441"/>
                    <a:pt x="3114904" y="3292902"/>
                  </a:cubicBezTo>
                  <a:cubicBezTo>
                    <a:pt x="3108325" y="2872616"/>
                    <a:pt x="3091346" y="2926782"/>
                    <a:pt x="3137093" y="2926782"/>
                  </a:cubicBezTo>
                  <a:cubicBezTo>
                    <a:pt x="3372961" y="2926892"/>
                    <a:pt x="3412195" y="2927003"/>
                    <a:pt x="3456330" y="2926804"/>
                  </a:cubicBezTo>
                  <a:cubicBezTo>
                    <a:pt x="3463484" y="3395120"/>
                    <a:pt x="3488168" y="3328505"/>
                    <a:pt x="3402017" y="3328505"/>
                  </a:cubicBezTo>
                  <a:close/>
                  <a:moveTo>
                    <a:pt x="3107795" y="4173645"/>
                  </a:moveTo>
                  <a:cubicBezTo>
                    <a:pt x="3007602" y="4173248"/>
                    <a:pt x="2901358" y="4168481"/>
                    <a:pt x="2758177" y="4172145"/>
                  </a:cubicBezTo>
                  <a:cubicBezTo>
                    <a:pt x="2756456" y="4041894"/>
                    <a:pt x="2759834" y="3936033"/>
                    <a:pt x="2753475" y="3772386"/>
                  </a:cubicBezTo>
                  <a:cubicBezTo>
                    <a:pt x="2829956" y="3773777"/>
                    <a:pt x="2871773" y="3773379"/>
                    <a:pt x="3101414" y="3773291"/>
                  </a:cubicBezTo>
                  <a:cubicBezTo>
                    <a:pt x="3102805" y="3852378"/>
                    <a:pt x="3103468" y="3897009"/>
                    <a:pt x="3107795" y="4173645"/>
                  </a:cubicBezTo>
                  <a:close/>
                  <a:moveTo>
                    <a:pt x="2747028" y="3327180"/>
                  </a:moveTo>
                  <a:cubicBezTo>
                    <a:pt x="2745261" y="3177506"/>
                    <a:pt x="2741817" y="3129608"/>
                    <a:pt x="2739190" y="2927356"/>
                  </a:cubicBezTo>
                  <a:cubicBezTo>
                    <a:pt x="2763675" y="2927356"/>
                    <a:pt x="2989166" y="2927091"/>
                    <a:pt x="3088719" y="2926826"/>
                  </a:cubicBezTo>
                  <a:cubicBezTo>
                    <a:pt x="3092097" y="3163622"/>
                    <a:pt x="3095343" y="3156382"/>
                    <a:pt x="3097352" y="3329873"/>
                  </a:cubicBezTo>
                  <a:cubicBezTo>
                    <a:pt x="2932909" y="3328968"/>
                    <a:pt x="3091236" y="3326893"/>
                    <a:pt x="2747028" y="3327180"/>
                  </a:cubicBezTo>
                  <a:close/>
                  <a:moveTo>
                    <a:pt x="2739631" y="4172652"/>
                  </a:moveTo>
                  <a:cubicBezTo>
                    <a:pt x="2574747" y="4177398"/>
                    <a:pt x="2486564" y="4172189"/>
                    <a:pt x="2393061" y="4171416"/>
                  </a:cubicBezTo>
                  <a:cubicBezTo>
                    <a:pt x="2385576" y="3697185"/>
                    <a:pt x="2357249" y="3773821"/>
                    <a:pt x="2475194" y="3771923"/>
                  </a:cubicBezTo>
                  <a:cubicBezTo>
                    <a:pt x="2562316" y="3770510"/>
                    <a:pt x="2645421" y="3770378"/>
                    <a:pt x="2735348" y="3772077"/>
                  </a:cubicBezTo>
                  <a:cubicBezTo>
                    <a:pt x="2739455" y="3877342"/>
                    <a:pt x="2741199" y="4172586"/>
                    <a:pt x="2739631" y="4172652"/>
                  </a:cubicBezTo>
                  <a:close/>
                  <a:moveTo>
                    <a:pt x="2607490" y="3327291"/>
                  </a:moveTo>
                  <a:cubicBezTo>
                    <a:pt x="2484423" y="3327291"/>
                    <a:pt x="2480669" y="3328726"/>
                    <a:pt x="2378047" y="3329013"/>
                  </a:cubicBezTo>
                  <a:cubicBezTo>
                    <a:pt x="2374161" y="3048358"/>
                    <a:pt x="2373433" y="2998937"/>
                    <a:pt x="2372196" y="2929232"/>
                  </a:cubicBezTo>
                  <a:cubicBezTo>
                    <a:pt x="2777982" y="2927996"/>
                    <a:pt x="2720599" y="2901509"/>
                    <a:pt x="2722035" y="2992227"/>
                  </a:cubicBezTo>
                  <a:cubicBezTo>
                    <a:pt x="2728393" y="3398122"/>
                    <a:pt x="2762284" y="3327158"/>
                    <a:pt x="2607490" y="3327291"/>
                  </a:cubicBezTo>
                  <a:close/>
                  <a:moveTo>
                    <a:pt x="2375000" y="4171306"/>
                  </a:moveTo>
                  <a:cubicBezTo>
                    <a:pt x="2206473" y="4170467"/>
                    <a:pt x="2196030" y="4175831"/>
                    <a:pt x="2024544" y="4174308"/>
                  </a:cubicBezTo>
                  <a:cubicBezTo>
                    <a:pt x="2016220" y="3708287"/>
                    <a:pt x="1988577" y="3770223"/>
                    <a:pt x="2077886" y="3770223"/>
                  </a:cubicBezTo>
                  <a:cubicBezTo>
                    <a:pt x="2208195" y="3770223"/>
                    <a:pt x="2210889" y="3772982"/>
                    <a:pt x="2342633" y="3772982"/>
                  </a:cubicBezTo>
                  <a:cubicBezTo>
                    <a:pt x="2377870" y="3772982"/>
                    <a:pt x="2367847" y="3718352"/>
                    <a:pt x="2375000" y="4171306"/>
                  </a:cubicBezTo>
                  <a:close/>
                  <a:moveTo>
                    <a:pt x="2342633" y="3752499"/>
                  </a:moveTo>
                  <a:cubicBezTo>
                    <a:pt x="2340668" y="3752499"/>
                    <a:pt x="2015779" y="3751461"/>
                    <a:pt x="2015757" y="3744928"/>
                  </a:cubicBezTo>
                  <a:cubicBezTo>
                    <a:pt x="2014807" y="3289348"/>
                    <a:pt x="1976346" y="3350754"/>
                    <a:pt x="2077886" y="3350754"/>
                  </a:cubicBezTo>
                  <a:cubicBezTo>
                    <a:pt x="2416795" y="3350754"/>
                    <a:pt x="2360384" y="3318947"/>
                    <a:pt x="2361025" y="3443768"/>
                  </a:cubicBezTo>
                  <a:cubicBezTo>
                    <a:pt x="2362879" y="3799469"/>
                    <a:pt x="2380653" y="3752499"/>
                    <a:pt x="2342633" y="3752499"/>
                  </a:cubicBezTo>
                  <a:close/>
                  <a:moveTo>
                    <a:pt x="2342633" y="3329079"/>
                  </a:moveTo>
                  <a:cubicBezTo>
                    <a:pt x="1956696" y="3329079"/>
                    <a:pt x="2008382" y="3346119"/>
                    <a:pt x="2007543" y="3292990"/>
                  </a:cubicBezTo>
                  <a:cubicBezTo>
                    <a:pt x="2005181" y="3142631"/>
                    <a:pt x="2008183" y="3142543"/>
                    <a:pt x="2005821" y="2991830"/>
                  </a:cubicBezTo>
                  <a:cubicBezTo>
                    <a:pt x="2004562" y="2911552"/>
                    <a:pt x="1990013" y="2927952"/>
                    <a:pt x="2077886" y="2927952"/>
                  </a:cubicBezTo>
                  <a:cubicBezTo>
                    <a:pt x="2409929" y="2927952"/>
                    <a:pt x="2353871" y="2908881"/>
                    <a:pt x="2355173" y="2992183"/>
                  </a:cubicBezTo>
                  <a:cubicBezTo>
                    <a:pt x="2361334" y="3381060"/>
                    <a:pt x="2365506" y="3329079"/>
                    <a:pt x="2342633" y="3329079"/>
                  </a:cubicBezTo>
                  <a:close/>
                  <a:moveTo>
                    <a:pt x="2006439" y="4174109"/>
                  </a:moveTo>
                  <a:cubicBezTo>
                    <a:pt x="1875335" y="4172432"/>
                    <a:pt x="1965726" y="4170533"/>
                    <a:pt x="1656380" y="4171725"/>
                  </a:cubicBezTo>
                  <a:cubicBezTo>
                    <a:pt x="1648564" y="3711443"/>
                    <a:pt x="1632756" y="3770223"/>
                    <a:pt x="1680799" y="3769826"/>
                  </a:cubicBezTo>
                  <a:cubicBezTo>
                    <a:pt x="1760791" y="3769186"/>
                    <a:pt x="1826210" y="3768943"/>
                    <a:pt x="1945391" y="3769738"/>
                  </a:cubicBezTo>
                  <a:cubicBezTo>
                    <a:pt x="2010590" y="3770245"/>
                    <a:pt x="1997895" y="3702394"/>
                    <a:pt x="2006439" y="4174109"/>
                  </a:cubicBezTo>
                  <a:close/>
                  <a:moveTo>
                    <a:pt x="1644899" y="4615872"/>
                  </a:moveTo>
                  <a:cubicBezTo>
                    <a:pt x="1650728" y="4926015"/>
                    <a:pt x="1649271" y="4897210"/>
                    <a:pt x="1650596" y="5015608"/>
                  </a:cubicBezTo>
                  <a:cubicBezTo>
                    <a:pt x="1594118" y="5014835"/>
                    <a:pt x="1578155" y="5015012"/>
                    <a:pt x="1300294" y="5014946"/>
                  </a:cubicBezTo>
                  <a:cubicBezTo>
                    <a:pt x="1297843" y="4904428"/>
                    <a:pt x="1295503" y="4874475"/>
                    <a:pt x="1293648" y="4614172"/>
                  </a:cubicBezTo>
                  <a:cubicBezTo>
                    <a:pt x="1296099" y="4614194"/>
                    <a:pt x="1643067" y="4615872"/>
                    <a:pt x="1644899" y="4615872"/>
                  </a:cubicBezTo>
                  <a:close/>
                  <a:moveTo>
                    <a:pt x="1293493" y="4593689"/>
                  </a:moveTo>
                  <a:cubicBezTo>
                    <a:pt x="1292986" y="4538286"/>
                    <a:pt x="1292434" y="4509415"/>
                    <a:pt x="1287620" y="4196469"/>
                  </a:cubicBezTo>
                  <a:cubicBezTo>
                    <a:pt x="1287466" y="4186161"/>
                    <a:pt x="1269251" y="4193511"/>
                    <a:pt x="1638629" y="4192297"/>
                  </a:cubicBezTo>
                  <a:cubicBezTo>
                    <a:pt x="1640903" y="4329589"/>
                    <a:pt x="1641013" y="4400840"/>
                    <a:pt x="1644524" y="4595388"/>
                  </a:cubicBezTo>
                  <a:cubicBezTo>
                    <a:pt x="1642713" y="4595366"/>
                    <a:pt x="1295171" y="4593689"/>
                    <a:pt x="1293493" y="4593689"/>
                  </a:cubicBezTo>
                  <a:close/>
                  <a:moveTo>
                    <a:pt x="1548327" y="5035495"/>
                  </a:moveTo>
                  <a:cubicBezTo>
                    <a:pt x="1682610" y="5035495"/>
                    <a:pt x="1647902" y="4962545"/>
                    <a:pt x="1654768" y="5401835"/>
                  </a:cubicBezTo>
                  <a:cubicBezTo>
                    <a:pt x="1655652" y="5457988"/>
                    <a:pt x="1702039" y="5437395"/>
                    <a:pt x="1306144" y="5435960"/>
                  </a:cubicBezTo>
                  <a:cubicBezTo>
                    <a:pt x="1303539" y="5300323"/>
                    <a:pt x="1303981" y="5196471"/>
                    <a:pt x="1300735" y="5035451"/>
                  </a:cubicBezTo>
                  <a:lnTo>
                    <a:pt x="1548327" y="5035495"/>
                  </a:lnTo>
                  <a:close/>
                  <a:moveTo>
                    <a:pt x="1945502" y="3749232"/>
                  </a:moveTo>
                  <a:cubicBezTo>
                    <a:pt x="1864451" y="3748592"/>
                    <a:pt x="1773089" y="3748526"/>
                    <a:pt x="1680623" y="3749276"/>
                  </a:cubicBezTo>
                  <a:cubicBezTo>
                    <a:pt x="1634081" y="3749651"/>
                    <a:pt x="1648940" y="3810594"/>
                    <a:pt x="1642183" y="3348370"/>
                  </a:cubicBezTo>
                  <a:cubicBezTo>
                    <a:pt x="1779690" y="3351328"/>
                    <a:pt x="1698109" y="3351659"/>
                    <a:pt x="1990498" y="3350842"/>
                  </a:cubicBezTo>
                  <a:cubicBezTo>
                    <a:pt x="1999816" y="3812316"/>
                    <a:pt x="2017655" y="3749718"/>
                    <a:pt x="1945502" y="3749232"/>
                  </a:cubicBezTo>
                  <a:close/>
                  <a:moveTo>
                    <a:pt x="1638298" y="4171791"/>
                  </a:moveTo>
                  <a:cubicBezTo>
                    <a:pt x="1425812" y="4172564"/>
                    <a:pt x="1442128" y="4170710"/>
                    <a:pt x="1287201" y="4170688"/>
                  </a:cubicBezTo>
                  <a:cubicBezTo>
                    <a:pt x="1279871" y="3742124"/>
                    <a:pt x="1275698" y="3771172"/>
                    <a:pt x="1283536" y="3771150"/>
                  </a:cubicBezTo>
                  <a:cubicBezTo>
                    <a:pt x="1286141" y="3771150"/>
                    <a:pt x="1628428" y="3770179"/>
                    <a:pt x="1630349" y="3770157"/>
                  </a:cubicBezTo>
                  <a:cubicBezTo>
                    <a:pt x="1633794" y="3982805"/>
                    <a:pt x="1637348" y="4117029"/>
                    <a:pt x="1638298" y="4171791"/>
                  </a:cubicBezTo>
                  <a:close/>
                  <a:moveTo>
                    <a:pt x="1279032" y="3744818"/>
                  </a:moveTo>
                  <a:cubicBezTo>
                    <a:pt x="1277817" y="3655931"/>
                    <a:pt x="1270730" y="3349077"/>
                    <a:pt x="1283558" y="3349077"/>
                  </a:cubicBezTo>
                  <a:cubicBezTo>
                    <a:pt x="1692479" y="3349077"/>
                    <a:pt x="1623814" y="3316696"/>
                    <a:pt x="1625404" y="3443834"/>
                  </a:cubicBezTo>
                  <a:cubicBezTo>
                    <a:pt x="1626773" y="3553469"/>
                    <a:pt x="1627612" y="3599381"/>
                    <a:pt x="1630040" y="3749651"/>
                  </a:cubicBezTo>
                  <a:cubicBezTo>
                    <a:pt x="1235492" y="3751903"/>
                    <a:pt x="1279142" y="3753007"/>
                    <a:pt x="1279032" y="3744818"/>
                  </a:cubicBezTo>
                  <a:close/>
                  <a:moveTo>
                    <a:pt x="1548327" y="3326982"/>
                  </a:moveTo>
                  <a:cubicBezTo>
                    <a:pt x="1224806" y="3326982"/>
                    <a:pt x="1276095" y="3344839"/>
                    <a:pt x="1275278" y="3292902"/>
                  </a:cubicBezTo>
                  <a:cubicBezTo>
                    <a:pt x="1268876" y="2883210"/>
                    <a:pt x="1257461" y="2927312"/>
                    <a:pt x="1283536" y="2927312"/>
                  </a:cubicBezTo>
                  <a:cubicBezTo>
                    <a:pt x="1678503" y="2927312"/>
                    <a:pt x="1616462" y="2907491"/>
                    <a:pt x="1617787" y="2992227"/>
                  </a:cubicBezTo>
                  <a:cubicBezTo>
                    <a:pt x="1624035" y="3390308"/>
                    <a:pt x="1644723" y="3326982"/>
                    <a:pt x="1548327" y="3326982"/>
                  </a:cubicBezTo>
                  <a:close/>
                  <a:moveTo>
                    <a:pt x="1269450" y="4191193"/>
                  </a:moveTo>
                  <a:cubicBezTo>
                    <a:pt x="1269472" y="4193136"/>
                    <a:pt x="1274815" y="4530097"/>
                    <a:pt x="1275389" y="4593689"/>
                  </a:cubicBezTo>
                  <a:cubicBezTo>
                    <a:pt x="1165768" y="4593644"/>
                    <a:pt x="1296496" y="4593446"/>
                    <a:pt x="926478" y="4592475"/>
                  </a:cubicBezTo>
                  <a:cubicBezTo>
                    <a:pt x="925683" y="4530848"/>
                    <a:pt x="924778" y="4476417"/>
                    <a:pt x="920384" y="4196491"/>
                  </a:cubicBezTo>
                  <a:cubicBezTo>
                    <a:pt x="920340" y="4192407"/>
                    <a:pt x="890048" y="4191524"/>
                    <a:pt x="1269450" y="4191193"/>
                  </a:cubicBezTo>
                  <a:close/>
                  <a:moveTo>
                    <a:pt x="1275565" y="4614172"/>
                  </a:moveTo>
                  <a:cubicBezTo>
                    <a:pt x="1277552" y="4885799"/>
                    <a:pt x="1279783" y="4905951"/>
                    <a:pt x="1282189" y="5014946"/>
                  </a:cubicBezTo>
                  <a:cubicBezTo>
                    <a:pt x="1280290" y="5014946"/>
                    <a:pt x="935089" y="5015608"/>
                    <a:pt x="932483" y="5015630"/>
                  </a:cubicBezTo>
                  <a:cubicBezTo>
                    <a:pt x="926699" y="4640108"/>
                    <a:pt x="928686" y="4770910"/>
                    <a:pt x="926721" y="4612958"/>
                  </a:cubicBezTo>
                  <a:cubicBezTo>
                    <a:pt x="1259602" y="4613731"/>
                    <a:pt x="1152388" y="4614128"/>
                    <a:pt x="1275565" y="4614172"/>
                  </a:cubicBezTo>
                  <a:close/>
                  <a:moveTo>
                    <a:pt x="1282631" y="5035451"/>
                  </a:moveTo>
                  <a:cubicBezTo>
                    <a:pt x="1286075" y="5206051"/>
                    <a:pt x="1285081" y="5279597"/>
                    <a:pt x="1288062" y="5435916"/>
                  </a:cubicBezTo>
                  <a:cubicBezTo>
                    <a:pt x="1285854" y="5435916"/>
                    <a:pt x="1247746" y="5435761"/>
                    <a:pt x="937429" y="5436666"/>
                  </a:cubicBezTo>
                  <a:cubicBezTo>
                    <a:pt x="934404" y="5250726"/>
                    <a:pt x="936524" y="5278030"/>
                    <a:pt x="932814" y="5036135"/>
                  </a:cubicBezTo>
                  <a:cubicBezTo>
                    <a:pt x="937164" y="5036135"/>
                    <a:pt x="1261347" y="5035451"/>
                    <a:pt x="1282631" y="5035451"/>
                  </a:cubicBezTo>
                  <a:close/>
                  <a:moveTo>
                    <a:pt x="1283536" y="5456399"/>
                  </a:moveTo>
                  <a:cubicBezTo>
                    <a:pt x="1290976" y="5456399"/>
                    <a:pt x="1287554" y="5445760"/>
                    <a:pt x="1291241" y="5552636"/>
                  </a:cubicBezTo>
                  <a:cubicBezTo>
                    <a:pt x="1303053" y="5895712"/>
                    <a:pt x="1300426" y="5861102"/>
                    <a:pt x="1283536" y="5861102"/>
                  </a:cubicBezTo>
                  <a:cubicBezTo>
                    <a:pt x="1281350" y="5861102"/>
                    <a:pt x="945333" y="5861168"/>
                    <a:pt x="945112" y="5853222"/>
                  </a:cubicBezTo>
                  <a:cubicBezTo>
                    <a:pt x="942352" y="5755617"/>
                    <a:pt x="942573" y="5751577"/>
                    <a:pt x="937782" y="5457194"/>
                  </a:cubicBezTo>
                  <a:cubicBezTo>
                    <a:pt x="940233" y="5457194"/>
                    <a:pt x="1281571" y="5456399"/>
                    <a:pt x="1283536" y="5456399"/>
                  </a:cubicBezTo>
                  <a:close/>
                  <a:moveTo>
                    <a:pt x="1018877" y="5879113"/>
                  </a:moveTo>
                  <a:cubicBezTo>
                    <a:pt x="1150666" y="5879113"/>
                    <a:pt x="1151129" y="5881608"/>
                    <a:pt x="1283558" y="5881608"/>
                  </a:cubicBezTo>
                  <a:cubicBezTo>
                    <a:pt x="1304886" y="5881608"/>
                    <a:pt x="1294310" y="5837396"/>
                    <a:pt x="1300536" y="6279909"/>
                  </a:cubicBezTo>
                  <a:cubicBezTo>
                    <a:pt x="1291926" y="6279887"/>
                    <a:pt x="955533" y="6281785"/>
                    <a:pt x="953900" y="6281807"/>
                  </a:cubicBezTo>
                  <a:cubicBezTo>
                    <a:pt x="946018" y="5807465"/>
                    <a:pt x="920870" y="5879113"/>
                    <a:pt x="1018877" y="5879113"/>
                  </a:cubicBezTo>
                  <a:close/>
                  <a:moveTo>
                    <a:pt x="1306564" y="5456443"/>
                  </a:moveTo>
                  <a:cubicBezTo>
                    <a:pt x="1424200" y="5456907"/>
                    <a:pt x="1417134" y="5460240"/>
                    <a:pt x="1548327" y="5460240"/>
                  </a:cubicBezTo>
                  <a:cubicBezTo>
                    <a:pt x="1689410" y="5460240"/>
                    <a:pt x="1652428" y="5376607"/>
                    <a:pt x="1664351" y="5853840"/>
                  </a:cubicBezTo>
                  <a:cubicBezTo>
                    <a:pt x="1664571" y="5862735"/>
                    <a:pt x="1708663" y="5860396"/>
                    <a:pt x="1314689" y="5861079"/>
                  </a:cubicBezTo>
                  <a:cubicBezTo>
                    <a:pt x="1313762" y="5631590"/>
                    <a:pt x="1308507" y="5546809"/>
                    <a:pt x="1306564" y="5456443"/>
                  </a:cubicBezTo>
                  <a:close/>
                  <a:moveTo>
                    <a:pt x="1665035" y="5880989"/>
                  </a:moveTo>
                  <a:cubicBezTo>
                    <a:pt x="1670886" y="6120632"/>
                    <a:pt x="1666536" y="6136811"/>
                    <a:pt x="1668413" y="6281675"/>
                  </a:cubicBezTo>
                  <a:cubicBezTo>
                    <a:pt x="1343745" y="6281895"/>
                    <a:pt x="1469505" y="6280372"/>
                    <a:pt x="1318597" y="6279931"/>
                  </a:cubicBezTo>
                  <a:cubicBezTo>
                    <a:pt x="1318575" y="6278187"/>
                    <a:pt x="1314822" y="5883285"/>
                    <a:pt x="1314799" y="5881563"/>
                  </a:cubicBezTo>
                  <a:cubicBezTo>
                    <a:pt x="1414088" y="5881409"/>
                    <a:pt x="1518432" y="5879488"/>
                    <a:pt x="1665035" y="5880989"/>
                  </a:cubicBezTo>
                  <a:close/>
                  <a:moveTo>
                    <a:pt x="1668722" y="6302158"/>
                  </a:moveTo>
                  <a:cubicBezTo>
                    <a:pt x="1668744" y="6303791"/>
                    <a:pt x="1674021" y="6641040"/>
                    <a:pt x="1675589" y="6703704"/>
                  </a:cubicBezTo>
                  <a:cubicBezTo>
                    <a:pt x="1485998" y="6702468"/>
                    <a:pt x="1408634" y="6704410"/>
                    <a:pt x="1326369" y="6704653"/>
                  </a:cubicBezTo>
                  <a:cubicBezTo>
                    <a:pt x="1326347" y="6703086"/>
                    <a:pt x="1319039" y="6307544"/>
                    <a:pt x="1318928" y="6300437"/>
                  </a:cubicBezTo>
                  <a:cubicBezTo>
                    <a:pt x="1484983" y="6300966"/>
                    <a:pt x="1332992" y="6302401"/>
                    <a:pt x="1668722" y="6302158"/>
                  </a:cubicBezTo>
                  <a:close/>
                  <a:moveTo>
                    <a:pt x="1676097" y="6724232"/>
                  </a:moveTo>
                  <a:cubicBezTo>
                    <a:pt x="1683051" y="6979900"/>
                    <a:pt x="1681219" y="7006828"/>
                    <a:pt x="1682367" y="7125226"/>
                  </a:cubicBezTo>
                  <a:cubicBezTo>
                    <a:pt x="1547465" y="7123703"/>
                    <a:pt x="1381963" y="7125336"/>
                    <a:pt x="1332197" y="7125469"/>
                  </a:cubicBezTo>
                  <a:cubicBezTo>
                    <a:pt x="1331071" y="7012744"/>
                    <a:pt x="1332661" y="7017622"/>
                    <a:pt x="1326744" y="6725137"/>
                  </a:cubicBezTo>
                  <a:cubicBezTo>
                    <a:pt x="1435482" y="6724872"/>
                    <a:pt x="1475864" y="6722930"/>
                    <a:pt x="1676097" y="6724232"/>
                  </a:cubicBezTo>
                  <a:close/>
                  <a:moveTo>
                    <a:pt x="1680623" y="7145776"/>
                  </a:moveTo>
                  <a:cubicBezTo>
                    <a:pt x="1685105" y="7145798"/>
                    <a:pt x="1680336" y="7122489"/>
                    <a:pt x="1688659" y="7545755"/>
                  </a:cubicBezTo>
                  <a:cubicBezTo>
                    <a:pt x="1487919" y="7544629"/>
                    <a:pt x="1431618" y="7545843"/>
                    <a:pt x="1340919" y="7546086"/>
                  </a:cubicBezTo>
                  <a:cubicBezTo>
                    <a:pt x="1337783" y="7337300"/>
                    <a:pt x="1334715" y="7347410"/>
                    <a:pt x="1332396" y="7145997"/>
                  </a:cubicBezTo>
                  <a:cubicBezTo>
                    <a:pt x="1442525" y="7145754"/>
                    <a:pt x="1516003" y="7144209"/>
                    <a:pt x="1680623" y="7145776"/>
                  </a:cubicBezTo>
                  <a:close/>
                  <a:moveTo>
                    <a:pt x="1686827" y="6305359"/>
                  </a:moveTo>
                  <a:cubicBezTo>
                    <a:pt x="1686739" y="6299597"/>
                    <a:pt x="1658897" y="6302511"/>
                    <a:pt x="2039977" y="6303350"/>
                  </a:cubicBezTo>
                  <a:cubicBezTo>
                    <a:pt x="2040507" y="6336084"/>
                    <a:pt x="2044746" y="6693794"/>
                    <a:pt x="2044812" y="6703682"/>
                  </a:cubicBezTo>
                  <a:cubicBezTo>
                    <a:pt x="1939783" y="6703748"/>
                    <a:pt x="1826409" y="6704676"/>
                    <a:pt x="1693627" y="6703815"/>
                  </a:cubicBezTo>
                  <a:cubicBezTo>
                    <a:pt x="1692258" y="6647441"/>
                    <a:pt x="1691949" y="6618945"/>
                    <a:pt x="1686827" y="6305359"/>
                  </a:cubicBezTo>
                  <a:close/>
                  <a:moveTo>
                    <a:pt x="2044945" y="6724188"/>
                  </a:moveTo>
                  <a:cubicBezTo>
                    <a:pt x="2045761" y="6950764"/>
                    <a:pt x="2048190" y="6999898"/>
                    <a:pt x="2050685" y="7126087"/>
                  </a:cubicBezTo>
                  <a:cubicBezTo>
                    <a:pt x="1776997" y="7125867"/>
                    <a:pt x="1760747" y="7125955"/>
                    <a:pt x="1700471" y="7125403"/>
                  </a:cubicBezTo>
                  <a:cubicBezTo>
                    <a:pt x="1699434" y="7014200"/>
                    <a:pt x="1701001" y="6976567"/>
                    <a:pt x="1694201" y="6724342"/>
                  </a:cubicBezTo>
                  <a:cubicBezTo>
                    <a:pt x="1822413" y="6725137"/>
                    <a:pt x="1963849" y="6724254"/>
                    <a:pt x="2044945" y="6724188"/>
                  </a:cubicBezTo>
                  <a:close/>
                  <a:moveTo>
                    <a:pt x="1813073" y="7146394"/>
                  </a:moveTo>
                  <a:cubicBezTo>
                    <a:pt x="2096808" y="7146636"/>
                    <a:pt x="2050818" y="7125601"/>
                    <a:pt x="2052120" y="7209742"/>
                  </a:cubicBezTo>
                  <a:cubicBezTo>
                    <a:pt x="2054196" y="7342443"/>
                    <a:pt x="2053997" y="7362265"/>
                    <a:pt x="2056315" y="7511123"/>
                  </a:cubicBezTo>
                  <a:cubicBezTo>
                    <a:pt x="2057044" y="7558006"/>
                    <a:pt x="2113433" y="7547940"/>
                    <a:pt x="1706720" y="7545843"/>
                  </a:cubicBezTo>
                  <a:cubicBezTo>
                    <a:pt x="1706190" y="7519113"/>
                    <a:pt x="1706543" y="7541009"/>
                    <a:pt x="1701487" y="7209389"/>
                  </a:cubicBezTo>
                  <a:cubicBezTo>
                    <a:pt x="1700273" y="7128956"/>
                    <a:pt x="1678172" y="7146394"/>
                    <a:pt x="1813073" y="7146394"/>
                  </a:cubicBezTo>
                  <a:close/>
                  <a:moveTo>
                    <a:pt x="2048301" y="5878981"/>
                  </a:moveTo>
                  <a:cubicBezTo>
                    <a:pt x="2049868" y="5878981"/>
                    <a:pt x="2327134" y="5878363"/>
                    <a:pt x="2399861" y="5878473"/>
                  </a:cubicBezTo>
                  <a:cubicBezTo>
                    <a:pt x="2405469" y="6353676"/>
                    <a:pt x="2424413" y="6280858"/>
                    <a:pt x="2342633" y="6280858"/>
                  </a:cubicBezTo>
                  <a:cubicBezTo>
                    <a:pt x="2210823" y="6280858"/>
                    <a:pt x="2207930" y="6282911"/>
                    <a:pt x="2077886" y="6282911"/>
                  </a:cubicBezTo>
                  <a:cubicBezTo>
                    <a:pt x="2051546" y="6282911"/>
                    <a:pt x="2056757" y="6336503"/>
                    <a:pt x="2048301" y="5878981"/>
                  </a:cubicBezTo>
                  <a:close/>
                  <a:moveTo>
                    <a:pt x="2077886" y="6303394"/>
                  </a:moveTo>
                  <a:cubicBezTo>
                    <a:pt x="2431434" y="6303394"/>
                    <a:pt x="2404807" y="6296640"/>
                    <a:pt x="2404961" y="6305712"/>
                  </a:cubicBezTo>
                  <a:cubicBezTo>
                    <a:pt x="2412291" y="6772174"/>
                    <a:pt x="2439801" y="6704984"/>
                    <a:pt x="2342633" y="6705051"/>
                  </a:cubicBezTo>
                  <a:cubicBezTo>
                    <a:pt x="2213406" y="6705051"/>
                    <a:pt x="2213494" y="6703682"/>
                    <a:pt x="2077886" y="6703682"/>
                  </a:cubicBezTo>
                  <a:cubicBezTo>
                    <a:pt x="2057596" y="6703682"/>
                    <a:pt x="2063557" y="6718383"/>
                    <a:pt x="2061813" y="6606695"/>
                  </a:cubicBezTo>
                  <a:cubicBezTo>
                    <a:pt x="2056337" y="6256755"/>
                    <a:pt x="2050442" y="6303394"/>
                    <a:pt x="2077886" y="6303394"/>
                  </a:cubicBezTo>
                  <a:close/>
                  <a:moveTo>
                    <a:pt x="2077886" y="6724188"/>
                  </a:moveTo>
                  <a:cubicBezTo>
                    <a:pt x="2466517" y="6724188"/>
                    <a:pt x="2413086" y="6715160"/>
                    <a:pt x="2414146" y="6757826"/>
                  </a:cubicBezTo>
                  <a:cubicBezTo>
                    <a:pt x="2424655" y="7195771"/>
                    <a:pt x="2435629" y="7123813"/>
                    <a:pt x="2342633" y="7123813"/>
                  </a:cubicBezTo>
                  <a:cubicBezTo>
                    <a:pt x="2013151" y="7123813"/>
                    <a:pt x="2069496" y="7154053"/>
                    <a:pt x="2067310" y="7058633"/>
                  </a:cubicBezTo>
                  <a:cubicBezTo>
                    <a:pt x="2058678" y="6683044"/>
                    <a:pt x="2060819" y="6724188"/>
                    <a:pt x="2077886" y="6724188"/>
                  </a:cubicBezTo>
                  <a:close/>
                  <a:moveTo>
                    <a:pt x="2417921" y="5878517"/>
                  </a:moveTo>
                  <a:cubicBezTo>
                    <a:pt x="2773677" y="5879224"/>
                    <a:pt x="2612988" y="5878562"/>
                    <a:pt x="2767119" y="5879709"/>
                  </a:cubicBezTo>
                  <a:cubicBezTo>
                    <a:pt x="2779815" y="6346436"/>
                    <a:pt x="2778799" y="6282028"/>
                    <a:pt x="2740051" y="6281101"/>
                  </a:cubicBezTo>
                  <a:cubicBezTo>
                    <a:pt x="2355792" y="6271786"/>
                    <a:pt x="2422426" y="6325180"/>
                    <a:pt x="2421344" y="6154801"/>
                  </a:cubicBezTo>
                  <a:cubicBezTo>
                    <a:pt x="2420637" y="6039030"/>
                    <a:pt x="2419467" y="6007687"/>
                    <a:pt x="2417921" y="5878517"/>
                  </a:cubicBezTo>
                  <a:close/>
                  <a:moveTo>
                    <a:pt x="2475150" y="6300679"/>
                  </a:moveTo>
                  <a:cubicBezTo>
                    <a:pt x="2804300" y="6297567"/>
                    <a:pt x="2772441" y="6304101"/>
                    <a:pt x="2772485" y="6305712"/>
                  </a:cubicBezTo>
                  <a:cubicBezTo>
                    <a:pt x="2779638" y="6762903"/>
                    <a:pt x="2803284" y="6703660"/>
                    <a:pt x="2739786" y="6704256"/>
                  </a:cubicBezTo>
                  <a:cubicBezTo>
                    <a:pt x="2651736" y="6704963"/>
                    <a:pt x="2663923" y="6704786"/>
                    <a:pt x="2430992" y="6704984"/>
                  </a:cubicBezTo>
                  <a:cubicBezTo>
                    <a:pt x="2420836" y="6236536"/>
                    <a:pt x="2403681" y="6301452"/>
                    <a:pt x="2475150" y="6300679"/>
                  </a:cubicBezTo>
                  <a:close/>
                  <a:moveTo>
                    <a:pt x="2782597" y="6724431"/>
                  </a:moveTo>
                  <a:cubicBezTo>
                    <a:pt x="2788381" y="7031991"/>
                    <a:pt x="2786858" y="7004577"/>
                    <a:pt x="2788293" y="7126286"/>
                  </a:cubicBezTo>
                  <a:cubicBezTo>
                    <a:pt x="2413506" y="7123968"/>
                    <a:pt x="2715808" y="7126484"/>
                    <a:pt x="2437240" y="7124145"/>
                  </a:cubicBezTo>
                  <a:cubicBezTo>
                    <a:pt x="2436225" y="7016364"/>
                    <a:pt x="2437505" y="6985771"/>
                    <a:pt x="2431456" y="6725490"/>
                  </a:cubicBezTo>
                  <a:cubicBezTo>
                    <a:pt x="2768554" y="6725203"/>
                    <a:pt x="2634006" y="6725402"/>
                    <a:pt x="2782597" y="6724431"/>
                  </a:cubicBezTo>
                  <a:close/>
                  <a:moveTo>
                    <a:pt x="2785246" y="5879820"/>
                  </a:moveTo>
                  <a:cubicBezTo>
                    <a:pt x="2992941" y="5881056"/>
                    <a:pt x="2982277" y="5877943"/>
                    <a:pt x="3135636" y="5877899"/>
                  </a:cubicBezTo>
                  <a:cubicBezTo>
                    <a:pt x="3134841" y="6189963"/>
                    <a:pt x="3151820" y="6280284"/>
                    <a:pt x="3137138" y="6280284"/>
                  </a:cubicBezTo>
                  <a:cubicBezTo>
                    <a:pt x="3007469" y="6280284"/>
                    <a:pt x="2929222" y="6284279"/>
                    <a:pt x="2790236" y="6282138"/>
                  </a:cubicBezTo>
                  <a:cubicBezTo>
                    <a:pt x="2788447" y="6156766"/>
                    <a:pt x="2790037" y="6054944"/>
                    <a:pt x="2785246" y="5879820"/>
                  </a:cubicBezTo>
                  <a:close/>
                  <a:moveTo>
                    <a:pt x="2872280" y="6303174"/>
                  </a:moveTo>
                  <a:cubicBezTo>
                    <a:pt x="3164824" y="6303174"/>
                    <a:pt x="3143430" y="6295272"/>
                    <a:pt x="3143585" y="6305668"/>
                  </a:cubicBezTo>
                  <a:cubicBezTo>
                    <a:pt x="3150517" y="6749549"/>
                    <a:pt x="3153719" y="6701806"/>
                    <a:pt x="3137093" y="6701806"/>
                  </a:cubicBezTo>
                  <a:cubicBezTo>
                    <a:pt x="2731926" y="6701806"/>
                    <a:pt x="2800679" y="6735445"/>
                    <a:pt x="2798670" y="6606651"/>
                  </a:cubicBezTo>
                  <a:cubicBezTo>
                    <a:pt x="2792974" y="6240686"/>
                    <a:pt x="2758023" y="6303174"/>
                    <a:pt x="2872280" y="6303174"/>
                  </a:cubicBezTo>
                  <a:close/>
                  <a:moveTo>
                    <a:pt x="2872280" y="6724188"/>
                  </a:moveTo>
                  <a:cubicBezTo>
                    <a:pt x="3197148" y="6724188"/>
                    <a:pt x="3149502" y="6706618"/>
                    <a:pt x="3150738" y="6758665"/>
                  </a:cubicBezTo>
                  <a:cubicBezTo>
                    <a:pt x="3161203" y="7173300"/>
                    <a:pt x="3156854" y="7123306"/>
                    <a:pt x="3137093" y="7123306"/>
                  </a:cubicBezTo>
                  <a:cubicBezTo>
                    <a:pt x="2751465" y="7123306"/>
                    <a:pt x="2806552" y="7156018"/>
                    <a:pt x="2805735" y="7058743"/>
                  </a:cubicBezTo>
                  <a:cubicBezTo>
                    <a:pt x="2802490" y="6664305"/>
                    <a:pt x="2778689" y="6724188"/>
                    <a:pt x="2872280" y="6724188"/>
                  </a:cubicBezTo>
                  <a:close/>
                  <a:moveTo>
                    <a:pt x="2872280" y="7147012"/>
                  </a:moveTo>
                  <a:cubicBezTo>
                    <a:pt x="3203396" y="7147012"/>
                    <a:pt x="3154492" y="7117810"/>
                    <a:pt x="3155927" y="7209742"/>
                  </a:cubicBezTo>
                  <a:cubicBezTo>
                    <a:pt x="3161954" y="7594646"/>
                    <a:pt x="3178005" y="7546947"/>
                    <a:pt x="3137116" y="7546947"/>
                  </a:cubicBezTo>
                  <a:cubicBezTo>
                    <a:pt x="2760209" y="7546947"/>
                    <a:pt x="2811365" y="7558358"/>
                    <a:pt x="2810593" y="7510770"/>
                  </a:cubicBezTo>
                  <a:cubicBezTo>
                    <a:pt x="2803792" y="7076115"/>
                    <a:pt x="2791053" y="7147012"/>
                    <a:pt x="2872280" y="7147012"/>
                  </a:cubicBezTo>
                  <a:close/>
                  <a:moveTo>
                    <a:pt x="3161667" y="6305314"/>
                  </a:moveTo>
                  <a:cubicBezTo>
                    <a:pt x="3161513" y="6294741"/>
                    <a:pt x="3154381" y="6304785"/>
                    <a:pt x="3510622" y="6303196"/>
                  </a:cubicBezTo>
                  <a:cubicBezTo>
                    <a:pt x="3512830" y="6450575"/>
                    <a:pt x="3512035" y="6561931"/>
                    <a:pt x="3515789" y="6704256"/>
                  </a:cubicBezTo>
                  <a:cubicBezTo>
                    <a:pt x="3318471" y="6706463"/>
                    <a:pt x="3281577" y="6702358"/>
                    <a:pt x="3167540" y="6701872"/>
                  </a:cubicBezTo>
                  <a:cubicBezTo>
                    <a:pt x="3164847" y="6575969"/>
                    <a:pt x="3163963" y="6452252"/>
                    <a:pt x="3161667" y="6305314"/>
                  </a:cubicBezTo>
                  <a:close/>
                  <a:moveTo>
                    <a:pt x="3534490" y="5882181"/>
                  </a:moveTo>
                  <a:cubicBezTo>
                    <a:pt x="3653185" y="5882027"/>
                    <a:pt x="3567652" y="5882027"/>
                    <a:pt x="3872008" y="5882071"/>
                  </a:cubicBezTo>
                  <a:cubicBezTo>
                    <a:pt x="3875894" y="6164182"/>
                    <a:pt x="3877174" y="6131316"/>
                    <a:pt x="3879735" y="6282094"/>
                  </a:cubicBezTo>
                  <a:cubicBezTo>
                    <a:pt x="3599622" y="6282270"/>
                    <a:pt x="3589598" y="6282227"/>
                    <a:pt x="3528396" y="6282580"/>
                  </a:cubicBezTo>
                  <a:cubicBezTo>
                    <a:pt x="3521154" y="5836093"/>
                    <a:pt x="3513250" y="5882225"/>
                    <a:pt x="3534490" y="5882181"/>
                  </a:cubicBezTo>
                  <a:close/>
                  <a:moveTo>
                    <a:pt x="3534511" y="6303085"/>
                  </a:moveTo>
                  <a:cubicBezTo>
                    <a:pt x="3610771" y="6302688"/>
                    <a:pt x="3609579" y="6302776"/>
                    <a:pt x="3880045" y="6302577"/>
                  </a:cubicBezTo>
                  <a:cubicBezTo>
                    <a:pt x="3880066" y="6304410"/>
                    <a:pt x="3885321" y="6649935"/>
                    <a:pt x="3885674" y="6701320"/>
                  </a:cubicBezTo>
                  <a:cubicBezTo>
                    <a:pt x="3883996" y="6701320"/>
                    <a:pt x="3535461" y="6704014"/>
                    <a:pt x="3533871" y="6704035"/>
                  </a:cubicBezTo>
                  <a:cubicBezTo>
                    <a:pt x="3533849" y="6702468"/>
                    <a:pt x="3524421" y="6303151"/>
                    <a:pt x="3534511" y="6303085"/>
                  </a:cubicBezTo>
                  <a:close/>
                  <a:moveTo>
                    <a:pt x="3534600" y="6724541"/>
                  </a:moveTo>
                  <a:cubicBezTo>
                    <a:pt x="3941998" y="6719597"/>
                    <a:pt x="3885807" y="6710944"/>
                    <a:pt x="3885917" y="6757562"/>
                  </a:cubicBezTo>
                  <a:cubicBezTo>
                    <a:pt x="3886823" y="7191621"/>
                    <a:pt x="3920735" y="7126661"/>
                    <a:pt x="3799435" y="7125204"/>
                  </a:cubicBezTo>
                  <a:cubicBezTo>
                    <a:pt x="3715535" y="7124078"/>
                    <a:pt x="3624107" y="7123968"/>
                    <a:pt x="3541202" y="7125403"/>
                  </a:cubicBezTo>
                  <a:cubicBezTo>
                    <a:pt x="3540627" y="7069890"/>
                    <a:pt x="3537779" y="6724497"/>
                    <a:pt x="3534600" y="6724541"/>
                  </a:cubicBezTo>
                  <a:close/>
                  <a:moveTo>
                    <a:pt x="3890399" y="7146460"/>
                  </a:moveTo>
                  <a:cubicBezTo>
                    <a:pt x="3892673" y="7309136"/>
                    <a:pt x="3893689" y="7327014"/>
                    <a:pt x="3897266" y="7545446"/>
                  </a:cubicBezTo>
                  <a:cubicBezTo>
                    <a:pt x="3648813" y="7545490"/>
                    <a:pt x="3617594" y="7545093"/>
                    <a:pt x="3546368" y="7546836"/>
                  </a:cubicBezTo>
                  <a:cubicBezTo>
                    <a:pt x="3545485" y="7499557"/>
                    <a:pt x="3541444" y="7147586"/>
                    <a:pt x="3541422" y="7145931"/>
                  </a:cubicBezTo>
                  <a:cubicBezTo>
                    <a:pt x="3694671" y="7143237"/>
                    <a:pt x="3794953" y="7146151"/>
                    <a:pt x="3890399" y="7146460"/>
                  </a:cubicBezTo>
                  <a:close/>
                  <a:moveTo>
                    <a:pt x="3890112" y="5882093"/>
                  </a:moveTo>
                  <a:cubicBezTo>
                    <a:pt x="4094275" y="5882115"/>
                    <a:pt x="4074139" y="5877656"/>
                    <a:pt x="4238118" y="5878716"/>
                  </a:cubicBezTo>
                  <a:cubicBezTo>
                    <a:pt x="4239266" y="5966940"/>
                    <a:pt x="4240768" y="6066996"/>
                    <a:pt x="4242975" y="6155154"/>
                  </a:cubicBezTo>
                  <a:cubicBezTo>
                    <a:pt x="4246972" y="6320854"/>
                    <a:pt x="4312457" y="6282072"/>
                    <a:pt x="3931775" y="6282072"/>
                  </a:cubicBezTo>
                  <a:cubicBezTo>
                    <a:pt x="3885984" y="6282094"/>
                    <a:pt x="3896493" y="6347584"/>
                    <a:pt x="3890112" y="5882093"/>
                  </a:cubicBezTo>
                  <a:close/>
                  <a:moveTo>
                    <a:pt x="3931775" y="6302555"/>
                  </a:moveTo>
                  <a:cubicBezTo>
                    <a:pt x="3933740" y="6302555"/>
                    <a:pt x="4245956" y="6302887"/>
                    <a:pt x="4246000" y="6305668"/>
                  </a:cubicBezTo>
                  <a:cubicBezTo>
                    <a:pt x="4253220" y="6765817"/>
                    <a:pt x="4271303" y="6703064"/>
                    <a:pt x="4196654" y="6703064"/>
                  </a:cubicBezTo>
                  <a:cubicBezTo>
                    <a:pt x="4070827" y="6703064"/>
                    <a:pt x="4062349" y="6701232"/>
                    <a:pt x="3931775" y="6701232"/>
                  </a:cubicBezTo>
                  <a:cubicBezTo>
                    <a:pt x="3896118" y="6701232"/>
                    <a:pt x="3904441" y="6720259"/>
                    <a:pt x="3902653" y="6606651"/>
                  </a:cubicBezTo>
                  <a:cubicBezTo>
                    <a:pt x="3896979" y="6243622"/>
                    <a:pt x="3884107" y="6302600"/>
                    <a:pt x="3931775" y="6302555"/>
                  </a:cubicBezTo>
                  <a:close/>
                  <a:moveTo>
                    <a:pt x="3931775" y="6721737"/>
                  </a:moveTo>
                  <a:cubicBezTo>
                    <a:pt x="4303427" y="6721737"/>
                    <a:pt x="4251873" y="6716815"/>
                    <a:pt x="4252204" y="6757694"/>
                  </a:cubicBezTo>
                  <a:cubicBezTo>
                    <a:pt x="4253021" y="6854615"/>
                    <a:pt x="4253397" y="6870110"/>
                    <a:pt x="4257547" y="7126462"/>
                  </a:cubicBezTo>
                  <a:cubicBezTo>
                    <a:pt x="4183716" y="7127367"/>
                    <a:pt x="4130330" y="7126374"/>
                    <a:pt x="3908217" y="7126021"/>
                  </a:cubicBezTo>
                  <a:cubicBezTo>
                    <a:pt x="3902300" y="6670838"/>
                    <a:pt x="3892143" y="6721737"/>
                    <a:pt x="3931775" y="6721737"/>
                  </a:cubicBezTo>
                  <a:close/>
                  <a:moveTo>
                    <a:pt x="3931775" y="7146526"/>
                  </a:moveTo>
                  <a:cubicBezTo>
                    <a:pt x="4037444" y="7146526"/>
                    <a:pt x="4176518" y="7147939"/>
                    <a:pt x="4257879" y="7146946"/>
                  </a:cubicBezTo>
                  <a:cubicBezTo>
                    <a:pt x="4265584" y="7621398"/>
                    <a:pt x="4282850" y="7547697"/>
                    <a:pt x="4196632" y="7547697"/>
                  </a:cubicBezTo>
                  <a:cubicBezTo>
                    <a:pt x="3867724" y="7547697"/>
                    <a:pt x="3915459" y="7554253"/>
                    <a:pt x="3914796" y="7510770"/>
                  </a:cubicBezTo>
                  <a:cubicBezTo>
                    <a:pt x="3908217" y="7090285"/>
                    <a:pt x="3898304" y="7146526"/>
                    <a:pt x="3931775" y="7146526"/>
                  </a:cubicBezTo>
                  <a:close/>
                  <a:moveTo>
                    <a:pt x="4264061" y="6305314"/>
                  </a:moveTo>
                  <a:cubicBezTo>
                    <a:pt x="4263995" y="6301673"/>
                    <a:pt x="4447999" y="6300171"/>
                    <a:pt x="4593609" y="6301761"/>
                  </a:cubicBezTo>
                  <a:cubicBezTo>
                    <a:pt x="4620368" y="6302048"/>
                    <a:pt x="4614517" y="6256136"/>
                    <a:pt x="4620015" y="6607070"/>
                  </a:cubicBezTo>
                  <a:cubicBezTo>
                    <a:pt x="4621958" y="6730567"/>
                    <a:pt x="4682807" y="6701386"/>
                    <a:pt x="4328928" y="6702799"/>
                  </a:cubicBezTo>
                  <a:cubicBezTo>
                    <a:pt x="4248495" y="6703108"/>
                    <a:pt x="4271325" y="6768863"/>
                    <a:pt x="4264061" y="6305314"/>
                  </a:cubicBezTo>
                  <a:close/>
                  <a:moveTo>
                    <a:pt x="4329016" y="6723327"/>
                  </a:moveTo>
                  <a:cubicBezTo>
                    <a:pt x="4667639" y="6721958"/>
                    <a:pt x="4621891" y="6714277"/>
                    <a:pt x="4622841" y="6757716"/>
                  </a:cubicBezTo>
                  <a:cubicBezTo>
                    <a:pt x="4632180" y="7184006"/>
                    <a:pt x="4634587" y="7125867"/>
                    <a:pt x="4593873" y="7124807"/>
                  </a:cubicBezTo>
                  <a:cubicBezTo>
                    <a:pt x="4507192" y="7122423"/>
                    <a:pt x="4418943" y="7122313"/>
                    <a:pt x="4328729" y="7124895"/>
                  </a:cubicBezTo>
                  <a:cubicBezTo>
                    <a:pt x="4257879" y="7126837"/>
                    <a:pt x="4276204" y="7163213"/>
                    <a:pt x="4272075" y="6908075"/>
                  </a:cubicBezTo>
                  <a:cubicBezTo>
                    <a:pt x="4268609" y="6686113"/>
                    <a:pt x="4256466" y="6723636"/>
                    <a:pt x="4329016" y="6723327"/>
                  </a:cubicBezTo>
                  <a:close/>
                  <a:moveTo>
                    <a:pt x="4329215" y="7145400"/>
                  </a:moveTo>
                  <a:cubicBezTo>
                    <a:pt x="4424022" y="7142796"/>
                    <a:pt x="4503417" y="7142951"/>
                    <a:pt x="4593454" y="7145312"/>
                  </a:cubicBezTo>
                  <a:cubicBezTo>
                    <a:pt x="4635558" y="7146460"/>
                    <a:pt x="4626285" y="7133305"/>
                    <a:pt x="4627477" y="7209720"/>
                  </a:cubicBezTo>
                  <a:cubicBezTo>
                    <a:pt x="4633615" y="7601157"/>
                    <a:pt x="4645891" y="7548690"/>
                    <a:pt x="4593719" y="7548492"/>
                  </a:cubicBezTo>
                  <a:cubicBezTo>
                    <a:pt x="4232753" y="7547035"/>
                    <a:pt x="4282629" y="7560168"/>
                    <a:pt x="4281856" y="7510747"/>
                  </a:cubicBezTo>
                  <a:cubicBezTo>
                    <a:pt x="4275056" y="7091036"/>
                    <a:pt x="4254699" y="7147542"/>
                    <a:pt x="4329215" y="7145400"/>
                  </a:cubicBezTo>
                  <a:close/>
                  <a:moveTo>
                    <a:pt x="4631650" y="6305314"/>
                  </a:moveTo>
                  <a:cubicBezTo>
                    <a:pt x="4631606" y="6302114"/>
                    <a:pt x="4981886" y="6299664"/>
                    <a:pt x="4983520" y="6299664"/>
                  </a:cubicBezTo>
                  <a:cubicBezTo>
                    <a:pt x="4986478" y="6480549"/>
                    <a:pt x="4981776" y="6475274"/>
                    <a:pt x="4987185" y="6702181"/>
                  </a:cubicBezTo>
                  <a:cubicBezTo>
                    <a:pt x="4569675" y="6702270"/>
                    <a:pt x="4640106" y="6735908"/>
                    <a:pt x="4638075" y="6606695"/>
                  </a:cubicBezTo>
                  <a:cubicBezTo>
                    <a:pt x="4635735" y="6455938"/>
                    <a:pt x="4633991" y="6455188"/>
                    <a:pt x="4631650" y="6305314"/>
                  </a:cubicBezTo>
                  <a:close/>
                  <a:moveTo>
                    <a:pt x="4726103" y="7147100"/>
                  </a:moveTo>
                  <a:cubicBezTo>
                    <a:pt x="5047747" y="7147100"/>
                    <a:pt x="4993080" y="7120480"/>
                    <a:pt x="4994471" y="7209787"/>
                  </a:cubicBezTo>
                  <a:cubicBezTo>
                    <a:pt x="5000322" y="7585685"/>
                    <a:pt x="5011913" y="7547741"/>
                    <a:pt x="4991004" y="7547741"/>
                  </a:cubicBezTo>
                  <a:cubicBezTo>
                    <a:pt x="4597892" y="7547741"/>
                    <a:pt x="4650837" y="7564362"/>
                    <a:pt x="4649976" y="7510770"/>
                  </a:cubicBezTo>
                  <a:cubicBezTo>
                    <a:pt x="4643220" y="7077925"/>
                    <a:pt x="4622399" y="7147100"/>
                    <a:pt x="4726103" y="7147100"/>
                  </a:cubicBezTo>
                  <a:close/>
                  <a:moveTo>
                    <a:pt x="5001602" y="6299664"/>
                  </a:moveTo>
                  <a:cubicBezTo>
                    <a:pt x="5003170" y="6299664"/>
                    <a:pt x="5351021" y="6301143"/>
                    <a:pt x="5351087" y="6305668"/>
                  </a:cubicBezTo>
                  <a:cubicBezTo>
                    <a:pt x="5354620" y="6540852"/>
                    <a:pt x="5355702" y="6617599"/>
                    <a:pt x="5357203" y="6704984"/>
                  </a:cubicBezTo>
                  <a:cubicBezTo>
                    <a:pt x="5106587" y="6706816"/>
                    <a:pt x="5165361" y="6702468"/>
                    <a:pt x="5005311" y="6702181"/>
                  </a:cubicBezTo>
                  <a:cubicBezTo>
                    <a:pt x="4999726" y="6471169"/>
                    <a:pt x="5004583" y="6485097"/>
                    <a:pt x="5001602" y="6299664"/>
                  </a:cubicBezTo>
                  <a:close/>
                  <a:moveTo>
                    <a:pt x="5357556" y="6725534"/>
                  </a:moveTo>
                  <a:cubicBezTo>
                    <a:pt x="5362325" y="6995858"/>
                    <a:pt x="5356342" y="6660309"/>
                    <a:pt x="5364400" y="7125403"/>
                  </a:cubicBezTo>
                  <a:cubicBezTo>
                    <a:pt x="5293705" y="7125668"/>
                    <a:pt x="5206758" y="7125689"/>
                    <a:pt x="5123521" y="7125138"/>
                  </a:cubicBezTo>
                  <a:cubicBezTo>
                    <a:pt x="4972105" y="7124145"/>
                    <a:pt x="5019221" y="7199700"/>
                    <a:pt x="5006791" y="6756656"/>
                  </a:cubicBezTo>
                  <a:cubicBezTo>
                    <a:pt x="5005223" y="6702270"/>
                    <a:pt x="4956893" y="6728249"/>
                    <a:pt x="5357556" y="6725534"/>
                  </a:cubicBezTo>
                  <a:close/>
                  <a:moveTo>
                    <a:pt x="5363275" y="6004022"/>
                  </a:moveTo>
                  <a:cubicBezTo>
                    <a:pt x="5361001" y="5858564"/>
                    <a:pt x="5353052" y="5880813"/>
                    <a:pt x="5388467" y="5880438"/>
                  </a:cubicBezTo>
                  <a:cubicBezTo>
                    <a:pt x="5466824" y="5879599"/>
                    <a:pt x="5472454" y="5879753"/>
                    <a:pt x="5711943" y="5879621"/>
                  </a:cubicBezTo>
                  <a:cubicBezTo>
                    <a:pt x="5716602" y="6349283"/>
                    <a:pt x="5743935" y="6282337"/>
                    <a:pt x="5653456" y="6281123"/>
                  </a:cubicBezTo>
                  <a:cubicBezTo>
                    <a:pt x="5582606" y="6280173"/>
                    <a:pt x="5500936" y="6279798"/>
                    <a:pt x="5388312" y="6280858"/>
                  </a:cubicBezTo>
                  <a:cubicBezTo>
                    <a:pt x="5362149" y="6281123"/>
                    <a:pt x="5368199" y="6318757"/>
                    <a:pt x="5363275" y="6004022"/>
                  </a:cubicBezTo>
                  <a:close/>
                  <a:moveTo>
                    <a:pt x="5388445" y="6301407"/>
                  </a:moveTo>
                  <a:cubicBezTo>
                    <a:pt x="5747754" y="6298008"/>
                    <a:pt x="5718986" y="6303836"/>
                    <a:pt x="5719008" y="6305690"/>
                  </a:cubicBezTo>
                  <a:cubicBezTo>
                    <a:pt x="5726294" y="6771489"/>
                    <a:pt x="5751265" y="6705072"/>
                    <a:pt x="5653346" y="6704543"/>
                  </a:cubicBezTo>
                  <a:cubicBezTo>
                    <a:pt x="5579249" y="6704146"/>
                    <a:pt x="5479784" y="6704035"/>
                    <a:pt x="5388290" y="6704764"/>
                  </a:cubicBezTo>
                  <a:cubicBezTo>
                    <a:pt x="5371002" y="6704896"/>
                    <a:pt x="5375440" y="6719773"/>
                    <a:pt x="5373674" y="6606717"/>
                  </a:cubicBezTo>
                  <a:cubicBezTo>
                    <a:pt x="5368485" y="6260088"/>
                    <a:pt x="5361531" y="6301651"/>
                    <a:pt x="5388445" y="6301407"/>
                  </a:cubicBezTo>
                  <a:close/>
                  <a:moveTo>
                    <a:pt x="6050653" y="5435784"/>
                  </a:moveTo>
                  <a:cubicBezTo>
                    <a:pt x="5673702" y="5435784"/>
                    <a:pt x="5722651" y="5457768"/>
                    <a:pt x="5721768" y="5401439"/>
                  </a:cubicBezTo>
                  <a:cubicBezTo>
                    <a:pt x="5714968" y="4967291"/>
                    <a:pt x="5698563" y="5037504"/>
                    <a:pt x="5785774" y="5037504"/>
                  </a:cubicBezTo>
                  <a:cubicBezTo>
                    <a:pt x="6113799" y="5037504"/>
                    <a:pt x="6067367" y="5013953"/>
                    <a:pt x="6068714" y="5100544"/>
                  </a:cubicBezTo>
                  <a:cubicBezTo>
                    <a:pt x="6074763" y="5487743"/>
                    <a:pt x="6075889" y="5435784"/>
                    <a:pt x="6050653" y="5435784"/>
                  </a:cubicBezTo>
                  <a:close/>
                  <a:moveTo>
                    <a:pt x="6050653" y="5016204"/>
                  </a:moveTo>
                  <a:cubicBezTo>
                    <a:pt x="5657143" y="5016204"/>
                    <a:pt x="5716844" y="5038431"/>
                    <a:pt x="5715100" y="4949566"/>
                  </a:cubicBezTo>
                  <a:cubicBezTo>
                    <a:pt x="5707152" y="4549521"/>
                    <a:pt x="5692160" y="4613201"/>
                    <a:pt x="5785774" y="4613201"/>
                  </a:cubicBezTo>
                  <a:cubicBezTo>
                    <a:pt x="6102561" y="4613201"/>
                    <a:pt x="6060831" y="4597309"/>
                    <a:pt x="6061052" y="4648583"/>
                  </a:cubicBezTo>
                  <a:cubicBezTo>
                    <a:pt x="6062797" y="5060062"/>
                    <a:pt x="6078605" y="5016204"/>
                    <a:pt x="6050653" y="5016204"/>
                  </a:cubicBezTo>
                  <a:close/>
                  <a:moveTo>
                    <a:pt x="6050653" y="4592254"/>
                  </a:moveTo>
                  <a:cubicBezTo>
                    <a:pt x="5639326" y="4592254"/>
                    <a:pt x="5710154" y="4621721"/>
                    <a:pt x="5708212" y="4497761"/>
                  </a:cubicBezTo>
                  <a:cubicBezTo>
                    <a:pt x="5701499" y="4078866"/>
                    <a:pt x="5703773" y="4223110"/>
                    <a:pt x="5703310" y="4191966"/>
                  </a:cubicBezTo>
                  <a:cubicBezTo>
                    <a:pt x="5756895" y="4191767"/>
                    <a:pt x="5798668" y="4191833"/>
                    <a:pt x="6050653" y="4191878"/>
                  </a:cubicBezTo>
                  <a:cubicBezTo>
                    <a:pt x="6052199" y="4191878"/>
                    <a:pt x="6069089" y="4592254"/>
                    <a:pt x="6050653" y="4592254"/>
                  </a:cubicBezTo>
                  <a:close/>
                  <a:moveTo>
                    <a:pt x="6050653" y="4171394"/>
                  </a:moveTo>
                  <a:cubicBezTo>
                    <a:pt x="5805182" y="4171350"/>
                    <a:pt x="5757227" y="4171284"/>
                    <a:pt x="5702979" y="4171482"/>
                  </a:cubicBezTo>
                  <a:cubicBezTo>
                    <a:pt x="5700705" y="4039223"/>
                    <a:pt x="5696311" y="3959143"/>
                    <a:pt x="5695295" y="3771724"/>
                  </a:cubicBezTo>
                  <a:cubicBezTo>
                    <a:pt x="5697614" y="3771724"/>
                    <a:pt x="6043257" y="3771150"/>
                    <a:pt x="6045994" y="3771150"/>
                  </a:cubicBezTo>
                  <a:cubicBezTo>
                    <a:pt x="6048070" y="3870278"/>
                    <a:pt x="6052530" y="4171394"/>
                    <a:pt x="6050653" y="4171394"/>
                  </a:cubicBezTo>
                  <a:close/>
                  <a:moveTo>
                    <a:pt x="5695185" y="3751197"/>
                  </a:moveTo>
                  <a:cubicBezTo>
                    <a:pt x="5695185" y="3749210"/>
                    <a:pt x="5691564" y="3352144"/>
                    <a:pt x="5691542" y="3350467"/>
                  </a:cubicBezTo>
                  <a:cubicBezTo>
                    <a:pt x="5909393" y="3352123"/>
                    <a:pt x="5895108" y="3347929"/>
                    <a:pt x="6037958" y="3347664"/>
                  </a:cubicBezTo>
                  <a:cubicBezTo>
                    <a:pt x="6037980" y="3349231"/>
                    <a:pt x="6045420" y="3742853"/>
                    <a:pt x="6045465" y="3745171"/>
                  </a:cubicBezTo>
                  <a:cubicBezTo>
                    <a:pt x="6045619" y="3753426"/>
                    <a:pt x="6082292" y="3750711"/>
                    <a:pt x="5695185" y="3751197"/>
                  </a:cubicBezTo>
                  <a:close/>
                  <a:moveTo>
                    <a:pt x="5691277" y="3329962"/>
                  </a:moveTo>
                  <a:cubicBezTo>
                    <a:pt x="5688848" y="3156029"/>
                    <a:pt x="5686045" y="3157177"/>
                    <a:pt x="5682512" y="2927268"/>
                  </a:cubicBezTo>
                  <a:cubicBezTo>
                    <a:pt x="5742500" y="2926142"/>
                    <a:pt x="5823154" y="2925943"/>
                    <a:pt x="5918048" y="2927599"/>
                  </a:cubicBezTo>
                  <a:cubicBezTo>
                    <a:pt x="6067499" y="2930203"/>
                    <a:pt x="6029966" y="2852552"/>
                    <a:pt x="6037075" y="3293365"/>
                  </a:cubicBezTo>
                  <a:cubicBezTo>
                    <a:pt x="6037627" y="3330359"/>
                    <a:pt x="6095915" y="3333118"/>
                    <a:pt x="5691277" y="3329962"/>
                  </a:cubicBezTo>
                  <a:close/>
                  <a:moveTo>
                    <a:pt x="5682180" y="2906740"/>
                  </a:moveTo>
                  <a:cubicBezTo>
                    <a:pt x="5678118" y="2642994"/>
                    <a:pt x="5677632" y="2631781"/>
                    <a:pt x="5677831" y="2540267"/>
                  </a:cubicBezTo>
                  <a:cubicBezTo>
                    <a:pt x="5677919" y="2496475"/>
                    <a:pt x="5619852" y="2505702"/>
                    <a:pt x="6026279" y="2505084"/>
                  </a:cubicBezTo>
                  <a:cubicBezTo>
                    <a:pt x="6028354" y="2747088"/>
                    <a:pt x="6030451" y="2798341"/>
                    <a:pt x="6032593" y="2908219"/>
                  </a:cubicBezTo>
                  <a:cubicBezTo>
                    <a:pt x="5914670" y="2908020"/>
                    <a:pt x="5828077" y="2903981"/>
                    <a:pt x="5682180" y="2906740"/>
                  </a:cubicBezTo>
                  <a:close/>
                  <a:moveTo>
                    <a:pt x="5677831" y="2485395"/>
                  </a:moveTo>
                  <a:cubicBezTo>
                    <a:pt x="5677058" y="2286034"/>
                    <a:pt x="5671318" y="2250564"/>
                    <a:pt x="5668735" y="2084157"/>
                  </a:cubicBezTo>
                  <a:cubicBezTo>
                    <a:pt x="6061009" y="2083937"/>
                    <a:pt x="6021797" y="2081884"/>
                    <a:pt x="6021929" y="2088793"/>
                  </a:cubicBezTo>
                  <a:cubicBezTo>
                    <a:pt x="6022282" y="2112477"/>
                    <a:pt x="6021244" y="2006771"/>
                    <a:pt x="6026101" y="2484600"/>
                  </a:cubicBezTo>
                  <a:cubicBezTo>
                    <a:pt x="5912462" y="2484754"/>
                    <a:pt x="5821939" y="2486962"/>
                    <a:pt x="5677831" y="2485395"/>
                  </a:cubicBezTo>
                  <a:close/>
                  <a:moveTo>
                    <a:pt x="5668448" y="2063564"/>
                  </a:moveTo>
                  <a:cubicBezTo>
                    <a:pt x="5667034" y="1955187"/>
                    <a:pt x="5670214" y="1825444"/>
                    <a:pt x="5664054" y="1662260"/>
                  </a:cubicBezTo>
                  <a:cubicBezTo>
                    <a:pt x="5827834" y="1666874"/>
                    <a:pt x="5921426" y="1660892"/>
                    <a:pt x="6013274" y="1660296"/>
                  </a:cubicBezTo>
                  <a:cubicBezTo>
                    <a:pt x="6017491" y="1924991"/>
                    <a:pt x="6020030" y="1977326"/>
                    <a:pt x="6021531" y="2063453"/>
                  </a:cubicBezTo>
                  <a:lnTo>
                    <a:pt x="5668448" y="2063564"/>
                  </a:lnTo>
                  <a:close/>
                  <a:moveTo>
                    <a:pt x="5653390" y="2485108"/>
                  </a:moveTo>
                  <a:cubicBezTo>
                    <a:pt x="5239523" y="2480097"/>
                    <a:pt x="5307813" y="2522631"/>
                    <a:pt x="5305738" y="2389511"/>
                  </a:cubicBezTo>
                  <a:cubicBezTo>
                    <a:pt x="5303419" y="2242374"/>
                    <a:pt x="5304854" y="2237916"/>
                    <a:pt x="5302514" y="2088484"/>
                  </a:cubicBezTo>
                  <a:cubicBezTo>
                    <a:pt x="5302359" y="2078176"/>
                    <a:pt x="5267872" y="2084025"/>
                    <a:pt x="5650652" y="2084157"/>
                  </a:cubicBezTo>
                  <a:cubicBezTo>
                    <a:pt x="5652838" y="2236393"/>
                    <a:pt x="5666681" y="2485284"/>
                    <a:pt x="5653390" y="2485108"/>
                  </a:cubicBezTo>
                  <a:close/>
                  <a:moveTo>
                    <a:pt x="5296729" y="2926539"/>
                  </a:moveTo>
                  <a:cubicBezTo>
                    <a:pt x="5297811" y="3018185"/>
                    <a:pt x="5299268" y="3084513"/>
                    <a:pt x="5303287" y="3326739"/>
                  </a:cubicBezTo>
                  <a:cubicBezTo>
                    <a:pt x="5252550" y="3326452"/>
                    <a:pt x="4955524" y="3327203"/>
                    <a:pt x="4953890" y="3327203"/>
                  </a:cubicBezTo>
                  <a:cubicBezTo>
                    <a:pt x="4950578" y="3105438"/>
                    <a:pt x="4952786" y="3140026"/>
                    <a:pt x="4949055" y="2928658"/>
                  </a:cubicBezTo>
                  <a:cubicBezTo>
                    <a:pt x="5137254" y="2928901"/>
                    <a:pt x="5147543" y="2925722"/>
                    <a:pt x="5296729" y="2926539"/>
                  </a:cubicBezTo>
                  <a:close/>
                  <a:moveTo>
                    <a:pt x="5255928" y="2905945"/>
                  </a:moveTo>
                  <a:cubicBezTo>
                    <a:pt x="4893747" y="2905945"/>
                    <a:pt x="4949231" y="2930601"/>
                    <a:pt x="4947355" y="2841162"/>
                  </a:cubicBezTo>
                  <a:cubicBezTo>
                    <a:pt x="4939208" y="2450873"/>
                    <a:pt x="4927307" y="2507202"/>
                    <a:pt x="4991004" y="2507202"/>
                  </a:cubicBezTo>
                  <a:cubicBezTo>
                    <a:pt x="5336581" y="2507202"/>
                    <a:pt x="5289708" y="2494820"/>
                    <a:pt x="5291033" y="2540576"/>
                  </a:cubicBezTo>
                  <a:cubicBezTo>
                    <a:pt x="5303485" y="2965122"/>
                    <a:pt x="5301498" y="2905945"/>
                    <a:pt x="5255928" y="2905945"/>
                  </a:cubicBezTo>
                  <a:close/>
                  <a:moveTo>
                    <a:pt x="5255928" y="2486454"/>
                  </a:moveTo>
                  <a:cubicBezTo>
                    <a:pt x="4877520" y="2486454"/>
                    <a:pt x="4942564" y="2514288"/>
                    <a:pt x="4940598" y="2389467"/>
                  </a:cubicBezTo>
                  <a:cubicBezTo>
                    <a:pt x="4934880" y="2023855"/>
                    <a:pt x="4909512" y="2085018"/>
                    <a:pt x="4991004" y="2085018"/>
                  </a:cubicBezTo>
                  <a:cubicBezTo>
                    <a:pt x="5309513" y="2085018"/>
                    <a:pt x="5284233" y="2076101"/>
                    <a:pt x="5284431" y="2088859"/>
                  </a:cubicBezTo>
                  <a:cubicBezTo>
                    <a:pt x="5291673" y="2549957"/>
                    <a:pt x="5300240" y="2486454"/>
                    <a:pt x="5255928" y="2486454"/>
                  </a:cubicBezTo>
                  <a:close/>
                  <a:moveTo>
                    <a:pt x="5255928" y="2061930"/>
                  </a:moveTo>
                  <a:cubicBezTo>
                    <a:pt x="5122638" y="2061930"/>
                    <a:pt x="5122550" y="2064513"/>
                    <a:pt x="4991027" y="2064513"/>
                  </a:cubicBezTo>
                  <a:cubicBezTo>
                    <a:pt x="4910549" y="2064513"/>
                    <a:pt x="4934505" y="2125897"/>
                    <a:pt x="4926998" y="1660495"/>
                  </a:cubicBezTo>
                  <a:cubicBezTo>
                    <a:pt x="5055563" y="1658640"/>
                    <a:pt x="5139749" y="1663077"/>
                    <a:pt x="5278580" y="1662680"/>
                  </a:cubicBezTo>
                  <a:cubicBezTo>
                    <a:pt x="5288825" y="2126934"/>
                    <a:pt x="5291254" y="2061930"/>
                    <a:pt x="5255928" y="2061930"/>
                  </a:cubicBezTo>
                  <a:close/>
                  <a:moveTo>
                    <a:pt x="4929250" y="2841648"/>
                  </a:moveTo>
                  <a:cubicBezTo>
                    <a:pt x="4930994" y="2925634"/>
                    <a:pt x="4995045" y="2909698"/>
                    <a:pt x="4593741" y="2907005"/>
                  </a:cubicBezTo>
                  <a:cubicBezTo>
                    <a:pt x="4574179" y="2906873"/>
                    <a:pt x="4581465" y="2952254"/>
                    <a:pt x="4573318" y="2540003"/>
                  </a:cubicBezTo>
                  <a:cubicBezTo>
                    <a:pt x="4572413" y="2494864"/>
                    <a:pt x="4522802" y="2506187"/>
                    <a:pt x="4858576" y="2507070"/>
                  </a:cubicBezTo>
                  <a:cubicBezTo>
                    <a:pt x="4943800" y="2507313"/>
                    <a:pt x="4920993" y="2446370"/>
                    <a:pt x="4929250" y="2841648"/>
                  </a:cubicBezTo>
                  <a:close/>
                  <a:moveTo>
                    <a:pt x="4858554" y="2486542"/>
                  </a:moveTo>
                  <a:cubicBezTo>
                    <a:pt x="4512822" y="2485615"/>
                    <a:pt x="4572523" y="2511816"/>
                    <a:pt x="4570625" y="2389511"/>
                  </a:cubicBezTo>
                  <a:cubicBezTo>
                    <a:pt x="4565127" y="2039306"/>
                    <a:pt x="4552012" y="2085901"/>
                    <a:pt x="4593763" y="2085460"/>
                  </a:cubicBezTo>
                  <a:cubicBezTo>
                    <a:pt x="4945081" y="2081663"/>
                    <a:pt x="4915760" y="2085703"/>
                    <a:pt x="4915804" y="2088837"/>
                  </a:cubicBezTo>
                  <a:cubicBezTo>
                    <a:pt x="4923024" y="2551767"/>
                    <a:pt x="4949695" y="2486785"/>
                    <a:pt x="4858554" y="2486542"/>
                  </a:cubicBezTo>
                  <a:close/>
                  <a:moveTo>
                    <a:pt x="4858554" y="2064380"/>
                  </a:moveTo>
                  <a:cubicBezTo>
                    <a:pt x="4774919" y="2064160"/>
                    <a:pt x="4677221" y="2064049"/>
                    <a:pt x="4593609" y="2064954"/>
                  </a:cubicBezTo>
                  <a:cubicBezTo>
                    <a:pt x="4554220" y="2065374"/>
                    <a:pt x="4563846" y="2127817"/>
                    <a:pt x="4558304" y="1662989"/>
                  </a:cubicBezTo>
                  <a:cubicBezTo>
                    <a:pt x="4842370" y="1665660"/>
                    <a:pt x="4796049" y="1663055"/>
                    <a:pt x="4908894" y="1660804"/>
                  </a:cubicBezTo>
                  <a:cubicBezTo>
                    <a:pt x="4916400" y="2125566"/>
                    <a:pt x="4938148" y="2064469"/>
                    <a:pt x="4858554" y="2064380"/>
                  </a:cubicBezTo>
                  <a:close/>
                  <a:moveTo>
                    <a:pt x="4560711" y="2841648"/>
                  </a:moveTo>
                  <a:cubicBezTo>
                    <a:pt x="4562588" y="2927555"/>
                    <a:pt x="4625225" y="2906740"/>
                    <a:pt x="4212043" y="2906873"/>
                  </a:cubicBezTo>
                  <a:cubicBezTo>
                    <a:pt x="4207848" y="2636482"/>
                    <a:pt x="4208047" y="2629573"/>
                    <a:pt x="4204867" y="2539826"/>
                  </a:cubicBezTo>
                  <a:cubicBezTo>
                    <a:pt x="4203123" y="2490714"/>
                    <a:pt x="4164551" y="2504841"/>
                    <a:pt x="4461290" y="2505039"/>
                  </a:cubicBezTo>
                  <a:cubicBezTo>
                    <a:pt x="4580317" y="2505039"/>
                    <a:pt x="4551858" y="2437563"/>
                    <a:pt x="4560711" y="2841648"/>
                  </a:cubicBezTo>
                  <a:close/>
                  <a:moveTo>
                    <a:pt x="4203057" y="2484357"/>
                  </a:moveTo>
                  <a:cubicBezTo>
                    <a:pt x="4197383" y="2286829"/>
                    <a:pt x="4202527" y="2251557"/>
                    <a:pt x="4199966" y="2088440"/>
                  </a:cubicBezTo>
                  <a:cubicBezTo>
                    <a:pt x="4199878" y="2082061"/>
                    <a:pt x="4198796" y="2088440"/>
                    <a:pt x="4547000" y="2085901"/>
                  </a:cubicBezTo>
                  <a:cubicBezTo>
                    <a:pt x="4547044" y="2088131"/>
                    <a:pt x="4547088" y="2102765"/>
                    <a:pt x="4554154" y="2484975"/>
                  </a:cubicBezTo>
                  <a:cubicBezTo>
                    <a:pt x="4503571" y="2484423"/>
                    <a:pt x="4483082" y="2484556"/>
                    <a:pt x="4203057" y="2484357"/>
                  </a:cubicBezTo>
                  <a:close/>
                  <a:moveTo>
                    <a:pt x="4196632" y="3752344"/>
                  </a:moveTo>
                  <a:cubicBezTo>
                    <a:pt x="3816126" y="3752344"/>
                    <a:pt x="3856354" y="3754000"/>
                    <a:pt x="3856442" y="3744994"/>
                  </a:cubicBezTo>
                  <a:cubicBezTo>
                    <a:pt x="3857237" y="3652002"/>
                    <a:pt x="3856508" y="3635977"/>
                    <a:pt x="3852026" y="3351063"/>
                  </a:cubicBezTo>
                  <a:cubicBezTo>
                    <a:pt x="4060295" y="3351107"/>
                    <a:pt x="4089859" y="3350224"/>
                    <a:pt x="4199635" y="3350224"/>
                  </a:cubicBezTo>
                  <a:cubicBezTo>
                    <a:pt x="4207605" y="3800595"/>
                    <a:pt x="4213169" y="3752344"/>
                    <a:pt x="4196632" y="3752344"/>
                  </a:cubicBezTo>
                  <a:close/>
                  <a:moveTo>
                    <a:pt x="4196632" y="3329741"/>
                  </a:moveTo>
                  <a:cubicBezTo>
                    <a:pt x="3791553" y="3329741"/>
                    <a:pt x="3851938" y="3346494"/>
                    <a:pt x="3851099" y="3292902"/>
                  </a:cubicBezTo>
                  <a:cubicBezTo>
                    <a:pt x="3844299" y="2859063"/>
                    <a:pt x="3816987" y="2926914"/>
                    <a:pt x="3931775" y="2926914"/>
                  </a:cubicBezTo>
                  <a:cubicBezTo>
                    <a:pt x="4055791" y="2926914"/>
                    <a:pt x="4067338" y="2927356"/>
                    <a:pt x="4194291" y="2927356"/>
                  </a:cubicBezTo>
                  <a:cubicBezTo>
                    <a:pt x="4201070" y="3363490"/>
                    <a:pt x="4199326" y="3329741"/>
                    <a:pt x="4196632" y="3329741"/>
                  </a:cubicBezTo>
                  <a:close/>
                  <a:moveTo>
                    <a:pt x="3843747" y="2906100"/>
                  </a:moveTo>
                  <a:cubicBezTo>
                    <a:pt x="3839971" y="2658687"/>
                    <a:pt x="3839861" y="2632862"/>
                    <a:pt x="3837035" y="2539914"/>
                  </a:cubicBezTo>
                  <a:cubicBezTo>
                    <a:pt x="3835511" y="2489346"/>
                    <a:pt x="3781418" y="2504730"/>
                    <a:pt x="4185571" y="2504863"/>
                  </a:cubicBezTo>
                  <a:cubicBezTo>
                    <a:pt x="4190317" y="2654803"/>
                    <a:pt x="4188551" y="2556778"/>
                    <a:pt x="4193983" y="2906894"/>
                  </a:cubicBezTo>
                  <a:cubicBezTo>
                    <a:pt x="4166561" y="2906873"/>
                    <a:pt x="3871831" y="2906343"/>
                    <a:pt x="3843747" y="2906100"/>
                  </a:cubicBezTo>
                  <a:close/>
                  <a:moveTo>
                    <a:pt x="3831604" y="2063299"/>
                  </a:moveTo>
                  <a:cubicBezTo>
                    <a:pt x="3827033" y="1773926"/>
                    <a:pt x="3826569" y="1735343"/>
                    <a:pt x="3824848" y="1662216"/>
                  </a:cubicBezTo>
                  <a:cubicBezTo>
                    <a:pt x="3958004" y="1664666"/>
                    <a:pt x="4072461" y="1661466"/>
                    <a:pt x="4174222" y="1661267"/>
                  </a:cubicBezTo>
                  <a:cubicBezTo>
                    <a:pt x="4175812" y="1728478"/>
                    <a:pt x="4181486" y="2063387"/>
                    <a:pt x="4181530" y="2065396"/>
                  </a:cubicBezTo>
                  <a:cubicBezTo>
                    <a:pt x="4034949" y="2065153"/>
                    <a:pt x="4033624" y="2061511"/>
                    <a:pt x="3831604" y="2063299"/>
                  </a:cubicBezTo>
                  <a:close/>
                  <a:moveTo>
                    <a:pt x="3825664" y="2905923"/>
                  </a:moveTo>
                  <a:cubicBezTo>
                    <a:pt x="3604589" y="2903561"/>
                    <a:pt x="3569396" y="2905592"/>
                    <a:pt x="3474126" y="2906210"/>
                  </a:cubicBezTo>
                  <a:cubicBezTo>
                    <a:pt x="3466906" y="2433193"/>
                    <a:pt x="3452268" y="2505702"/>
                    <a:pt x="3534578" y="2504708"/>
                  </a:cubicBezTo>
                  <a:cubicBezTo>
                    <a:pt x="3863287" y="2500757"/>
                    <a:pt x="3817562" y="2494974"/>
                    <a:pt x="3818930" y="2540576"/>
                  </a:cubicBezTo>
                  <a:cubicBezTo>
                    <a:pt x="3822021" y="2643082"/>
                    <a:pt x="3822065" y="2670253"/>
                    <a:pt x="3825664" y="2905923"/>
                  </a:cubicBezTo>
                  <a:close/>
                  <a:moveTo>
                    <a:pt x="3799236" y="2063630"/>
                  </a:moveTo>
                  <a:cubicBezTo>
                    <a:pt x="3705203" y="2064645"/>
                    <a:pt x="3631238" y="2064667"/>
                    <a:pt x="3534556" y="2063630"/>
                  </a:cubicBezTo>
                  <a:cubicBezTo>
                    <a:pt x="3439683" y="2062482"/>
                    <a:pt x="3459444" y="2138787"/>
                    <a:pt x="3453968" y="1660870"/>
                  </a:cubicBezTo>
                  <a:cubicBezTo>
                    <a:pt x="3630930" y="1660627"/>
                    <a:pt x="3683874" y="1659281"/>
                    <a:pt x="3806721" y="1661863"/>
                  </a:cubicBezTo>
                  <a:cubicBezTo>
                    <a:pt x="3817208" y="2108062"/>
                    <a:pt x="3817451" y="2063431"/>
                    <a:pt x="3799236" y="2063630"/>
                  </a:cubicBezTo>
                  <a:close/>
                  <a:moveTo>
                    <a:pt x="3456043" y="2906321"/>
                  </a:moveTo>
                  <a:cubicBezTo>
                    <a:pt x="3044340" y="2908219"/>
                    <a:pt x="3106691" y="2924464"/>
                    <a:pt x="3105653" y="2841294"/>
                  </a:cubicBezTo>
                  <a:cubicBezTo>
                    <a:pt x="3100752" y="2448666"/>
                    <a:pt x="3084369" y="2503516"/>
                    <a:pt x="3137116" y="2503516"/>
                  </a:cubicBezTo>
                  <a:cubicBezTo>
                    <a:pt x="3501416" y="2503516"/>
                    <a:pt x="3451495" y="2498086"/>
                    <a:pt x="3451495" y="2539782"/>
                  </a:cubicBezTo>
                  <a:cubicBezTo>
                    <a:pt x="3451584" y="2632222"/>
                    <a:pt x="3451738" y="2624982"/>
                    <a:pt x="3456043" y="2906321"/>
                  </a:cubicBezTo>
                  <a:close/>
                  <a:moveTo>
                    <a:pt x="3402017" y="2484975"/>
                  </a:moveTo>
                  <a:cubicBezTo>
                    <a:pt x="3269743" y="2484975"/>
                    <a:pt x="3269677" y="2483011"/>
                    <a:pt x="3137116" y="2483011"/>
                  </a:cubicBezTo>
                  <a:cubicBezTo>
                    <a:pt x="3089381" y="2483011"/>
                    <a:pt x="3098919" y="2502059"/>
                    <a:pt x="3097153" y="2389555"/>
                  </a:cubicBezTo>
                  <a:cubicBezTo>
                    <a:pt x="3091391" y="2022177"/>
                    <a:pt x="3078717" y="2081972"/>
                    <a:pt x="3137116" y="2081972"/>
                  </a:cubicBezTo>
                  <a:cubicBezTo>
                    <a:pt x="3478498" y="2081972"/>
                    <a:pt x="3442818" y="2082149"/>
                    <a:pt x="3442929" y="2088881"/>
                  </a:cubicBezTo>
                  <a:cubicBezTo>
                    <a:pt x="3450060" y="2544373"/>
                    <a:pt x="3474347" y="2484975"/>
                    <a:pt x="3402017" y="2484975"/>
                  </a:cubicBezTo>
                  <a:close/>
                  <a:moveTo>
                    <a:pt x="3137116" y="2061489"/>
                  </a:moveTo>
                  <a:cubicBezTo>
                    <a:pt x="3073462" y="2061489"/>
                    <a:pt x="3098323" y="2123204"/>
                    <a:pt x="3086820" y="1661046"/>
                  </a:cubicBezTo>
                  <a:cubicBezTo>
                    <a:pt x="3122544" y="1660892"/>
                    <a:pt x="3144954" y="1660936"/>
                    <a:pt x="3402039" y="1660892"/>
                  </a:cubicBezTo>
                  <a:cubicBezTo>
                    <a:pt x="3447102" y="1660892"/>
                    <a:pt x="3435002" y="1597102"/>
                    <a:pt x="3442531" y="2062923"/>
                  </a:cubicBezTo>
                  <a:cubicBezTo>
                    <a:pt x="3222560" y="2062283"/>
                    <a:pt x="3249960" y="2061489"/>
                    <a:pt x="3137116" y="2061489"/>
                  </a:cubicBezTo>
                  <a:close/>
                  <a:moveTo>
                    <a:pt x="3087571" y="2841559"/>
                  </a:moveTo>
                  <a:cubicBezTo>
                    <a:pt x="3088587" y="2923162"/>
                    <a:pt x="3155352" y="2909102"/>
                    <a:pt x="2739918" y="2906873"/>
                  </a:cubicBezTo>
                  <a:cubicBezTo>
                    <a:pt x="2736916" y="2906850"/>
                    <a:pt x="2739918" y="2770419"/>
                    <a:pt x="2732963" y="2539384"/>
                  </a:cubicBezTo>
                  <a:cubicBezTo>
                    <a:pt x="2731352" y="2484865"/>
                    <a:pt x="2690241" y="2514464"/>
                    <a:pt x="3004952" y="2505436"/>
                  </a:cubicBezTo>
                  <a:cubicBezTo>
                    <a:pt x="3098831" y="2502722"/>
                    <a:pt x="3082537" y="2439616"/>
                    <a:pt x="3087571" y="2841559"/>
                  </a:cubicBezTo>
                  <a:close/>
                  <a:moveTo>
                    <a:pt x="3004466" y="2484887"/>
                  </a:moveTo>
                  <a:cubicBezTo>
                    <a:pt x="2937369" y="2486829"/>
                    <a:pt x="2862169" y="2487823"/>
                    <a:pt x="2740029" y="2485505"/>
                  </a:cubicBezTo>
                  <a:cubicBezTo>
                    <a:pt x="2728923" y="2485306"/>
                    <a:pt x="2731308" y="2498682"/>
                    <a:pt x="2729541" y="2389533"/>
                  </a:cubicBezTo>
                  <a:cubicBezTo>
                    <a:pt x="2724022" y="2037540"/>
                    <a:pt x="2720622" y="2084908"/>
                    <a:pt x="2740073" y="2084444"/>
                  </a:cubicBezTo>
                  <a:cubicBezTo>
                    <a:pt x="3116847" y="2075792"/>
                    <a:pt x="3076598" y="2084820"/>
                    <a:pt x="3076642" y="2088815"/>
                  </a:cubicBezTo>
                  <a:cubicBezTo>
                    <a:pt x="3078982" y="2237563"/>
                    <a:pt x="3076730" y="2239461"/>
                    <a:pt x="3079071" y="2389886"/>
                  </a:cubicBezTo>
                  <a:cubicBezTo>
                    <a:pt x="3080859" y="2502942"/>
                    <a:pt x="3100310" y="2482150"/>
                    <a:pt x="3004466" y="2484887"/>
                  </a:cubicBezTo>
                  <a:close/>
                  <a:moveTo>
                    <a:pt x="3004621" y="2061974"/>
                  </a:moveTo>
                  <a:cubicBezTo>
                    <a:pt x="2847398" y="2063034"/>
                    <a:pt x="2839030" y="2061665"/>
                    <a:pt x="2739675" y="2063939"/>
                  </a:cubicBezTo>
                  <a:cubicBezTo>
                    <a:pt x="2720842" y="2064380"/>
                    <a:pt x="2724331" y="2113404"/>
                    <a:pt x="2720511" y="1663474"/>
                  </a:cubicBezTo>
                  <a:cubicBezTo>
                    <a:pt x="2830309" y="1662503"/>
                    <a:pt x="2637561" y="1663938"/>
                    <a:pt x="3068715" y="1661135"/>
                  </a:cubicBezTo>
                  <a:cubicBezTo>
                    <a:pt x="3080417" y="2136801"/>
                    <a:pt x="3096049" y="2061246"/>
                    <a:pt x="3004621" y="2061974"/>
                  </a:cubicBezTo>
                  <a:close/>
                  <a:moveTo>
                    <a:pt x="2720820" y="2906762"/>
                  </a:moveTo>
                  <a:cubicBezTo>
                    <a:pt x="2314504" y="2904378"/>
                    <a:pt x="2372461" y="2936715"/>
                    <a:pt x="2370474" y="2841206"/>
                  </a:cubicBezTo>
                  <a:cubicBezTo>
                    <a:pt x="2367825" y="2714465"/>
                    <a:pt x="2366588" y="2620678"/>
                    <a:pt x="2365904" y="2540135"/>
                  </a:cubicBezTo>
                  <a:cubicBezTo>
                    <a:pt x="2365573" y="2500205"/>
                    <a:pt x="2309802" y="2498660"/>
                    <a:pt x="2713843" y="2505591"/>
                  </a:cubicBezTo>
                  <a:cubicBezTo>
                    <a:pt x="2720003" y="2726472"/>
                    <a:pt x="2719054" y="2760244"/>
                    <a:pt x="2720820" y="2906762"/>
                  </a:cubicBezTo>
                  <a:close/>
                  <a:moveTo>
                    <a:pt x="2365418" y="2486035"/>
                  </a:moveTo>
                  <a:cubicBezTo>
                    <a:pt x="2363210" y="2282304"/>
                    <a:pt x="2360561" y="2254294"/>
                    <a:pt x="2357867" y="2083871"/>
                  </a:cubicBezTo>
                  <a:cubicBezTo>
                    <a:pt x="2359876" y="2083871"/>
                    <a:pt x="2707705" y="2085769"/>
                    <a:pt x="2707772" y="2088881"/>
                  </a:cubicBezTo>
                  <a:cubicBezTo>
                    <a:pt x="2709781" y="2216417"/>
                    <a:pt x="2710222" y="2360463"/>
                    <a:pt x="2713336" y="2485041"/>
                  </a:cubicBezTo>
                  <a:cubicBezTo>
                    <a:pt x="2576734" y="2482812"/>
                    <a:pt x="2463735" y="2485858"/>
                    <a:pt x="2365418" y="2486035"/>
                  </a:cubicBezTo>
                  <a:close/>
                  <a:moveTo>
                    <a:pt x="2357558" y="2063365"/>
                  </a:moveTo>
                  <a:cubicBezTo>
                    <a:pt x="2353054" y="1778340"/>
                    <a:pt x="2352237" y="1740464"/>
                    <a:pt x="2351818" y="1662172"/>
                  </a:cubicBezTo>
                  <a:cubicBezTo>
                    <a:pt x="2492393" y="1662260"/>
                    <a:pt x="2514428" y="1664975"/>
                    <a:pt x="2702406" y="1663607"/>
                  </a:cubicBezTo>
                  <a:cubicBezTo>
                    <a:pt x="2702429" y="1665284"/>
                    <a:pt x="2707352" y="2062857"/>
                    <a:pt x="2707374" y="2064623"/>
                  </a:cubicBezTo>
                  <a:cubicBezTo>
                    <a:pt x="2576403" y="2067095"/>
                    <a:pt x="2465325" y="2063497"/>
                    <a:pt x="2357558" y="2063365"/>
                  </a:cubicBezTo>
                  <a:close/>
                  <a:moveTo>
                    <a:pt x="2352414" y="2841692"/>
                  </a:moveTo>
                  <a:cubicBezTo>
                    <a:pt x="2354357" y="2934287"/>
                    <a:pt x="2409200" y="2907446"/>
                    <a:pt x="2077886" y="2907446"/>
                  </a:cubicBezTo>
                  <a:cubicBezTo>
                    <a:pt x="1987849" y="2907446"/>
                    <a:pt x="2001935" y="2978873"/>
                    <a:pt x="1998270" y="2539142"/>
                  </a:cubicBezTo>
                  <a:cubicBezTo>
                    <a:pt x="1997895" y="2494180"/>
                    <a:pt x="1943161" y="2506518"/>
                    <a:pt x="2347556" y="2506518"/>
                  </a:cubicBezTo>
                  <a:cubicBezTo>
                    <a:pt x="2348417" y="2596376"/>
                    <a:pt x="2348881" y="2672085"/>
                    <a:pt x="2352414" y="2841692"/>
                  </a:cubicBezTo>
                  <a:close/>
                  <a:moveTo>
                    <a:pt x="2342633" y="2486057"/>
                  </a:moveTo>
                  <a:cubicBezTo>
                    <a:pt x="2113345" y="2486123"/>
                    <a:pt x="2059163" y="2486211"/>
                    <a:pt x="1997784" y="2486035"/>
                  </a:cubicBezTo>
                  <a:cubicBezTo>
                    <a:pt x="1997762" y="2484865"/>
                    <a:pt x="1993037" y="2121814"/>
                    <a:pt x="1992419" y="2082745"/>
                  </a:cubicBezTo>
                  <a:cubicBezTo>
                    <a:pt x="1993987" y="2082723"/>
                    <a:pt x="2339763" y="2080140"/>
                    <a:pt x="2339895" y="2088859"/>
                  </a:cubicBezTo>
                  <a:cubicBezTo>
                    <a:pt x="2346475" y="2514398"/>
                    <a:pt x="2351553" y="2486057"/>
                    <a:pt x="2342633" y="2486057"/>
                  </a:cubicBezTo>
                  <a:close/>
                  <a:moveTo>
                    <a:pt x="1992066" y="2062217"/>
                  </a:moveTo>
                  <a:cubicBezTo>
                    <a:pt x="1990918" y="1991496"/>
                    <a:pt x="1995157" y="2245465"/>
                    <a:pt x="1985133" y="1663099"/>
                  </a:cubicBezTo>
                  <a:cubicBezTo>
                    <a:pt x="2111225" y="1664821"/>
                    <a:pt x="2225107" y="1662238"/>
                    <a:pt x="2333713" y="1662172"/>
                  </a:cubicBezTo>
                  <a:cubicBezTo>
                    <a:pt x="2334155" y="1740530"/>
                    <a:pt x="2335258" y="1796219"/>
                    <a:pt x="2339476" y="2063343"/>
                  </a:cubicBezTo>
                  <a:cubicBezTo>
                    <a:pt x="2207113" y="2063321"/>
                    <a:pt x="2133790" y="2060783"/>
                    <a:pt x="1992066" y="2062217"/>
                  </a:cubicBezTo>
                  <a:close/>
                  <a:moveTo>
                    <a:pt x="1986259" y="2907557"/>
                  </a:moveTo>
                  <a:cubicBezTo>
                    <a:pt x="1687931" y="2908263"/>
                    <a:pt x="1774458" y="2907755"/>
                    <a:pt x="1634787" y="2906718"/>
                  </a:cubicBezTo>
                  <a:cubicBezTo>
                    <a:pt x="1633816" y="2800394"/>
                    <a:pt x="1635317" y="2780749"/>
                    <a:pt x="1629223" y="2506540"/>
                  </a:cubicBezTo>
                  <a:cubicBezTo>
                    <a:pt x="1733413" y="2506231"/>
                    <a:pt x="1742112" y="2505569"/>
                    <a:pt x="1979878" y="2506474"/>
                  </a:cubicBezTo>
                  <a:cubicBezTo>
                    <a:pt x="1982153" y="2752761"/>
                    <a:pt x="1984206" y="2801564"/>
                    <a:pt x="1986259" y="2907557"/>
                  </a:cubicBezTo>
                  <a:close/>
                  <a:moveTo>
                    <a:pt x="1945502" y="2485836"/>
                  </a:moveTo>
                  <a:cubicBezTo>
                    <a:pt x="1564532" y="2483761"/>
                    <a:pt x="1629002" y="2515149"/>
                    <a:pt x="1627037" y="2389511"/>
                  </a:cubicBezTo>
                  <a:cubicBezTo>
                    <a:pt x="1624675" y="2239262"/>
                    <a:pt x="1626419" y="2239042"/>
                    <a:pt x="1624057" y="2088484"/>
                  </a:cubicBezTo>
                  <a:cubicBezTo>
                    <a:pt x="1623924" y="2079986"/>
                    <a:pt x="1603413" y="2087755"/>
                    <a:pt x="1974337" y="2082943"/>
                  </a:cubicBezTo>
                  <a:cubicBezTo>
                    <a:pt x="1981446" y="2542298"/>
                    <a:pt x="1992110" y="2486013"/>
                    <a:pt x="1945502" y="2485836"/>
                  </a:cubicBezTo>
                  <a:close/>
                  <a:moveTo>
                    <a:pt x="1623659" y="2064027"/>
                  </a:moveTo>
                  <a:cubicBezTo>
                    <a:pt x="1616130" y="1597941"/>
                    <a:pt x="1591954" y="1661686"/>
                    <a:pt x="1680755" y="1661422"/>
                  </a:cubicBezTo>
                  <a:cubicBezTo>
                    <a:pt x="1792915" y="1661113"/>
                    <a:pt x="1858600" y="1660936"/>
                    <a:pt x="1945303" y="1662437"/>
                  </a:cubicBezTo>
                  <a:cubicBezTo>
                    <a:pt x="1975661" y="1663011"/>
                    <a:pt x="1966742" y="1614186"/>
                    <a:pt x="1974005" y="2062438"/>
                  </a:cubicBezTo>
                  <a:cubicBezTo>
                    <a:pt x="1844734" y="2064160"/>
                    <a:pt x="1912980" y="2063828"/>
                    <a:pt x="1623659" y="2064027"/>
                  </a:cubicBezTo>
                  <a:close/>
                  <a:moveTo>
                    <a:pt x="1616705" y="2906586"/>
                  </a:moveTo>
                  <a:cubicBezTo>
                    <a:pt x="1526447" y="2906122"/>
                    <a:pt x="1412962" y="2906762"/>
                    <a:pt x="1266999" y="2906828"/>
                  </a:cubicBezTo>
                  <a:cubicBezTo>
                    <a:pt x="1264261" y="2782405"/>
                    <a:pt x="1262318" y="2781345"/>
                    <a:pt x="1260265" y="2505392"/>
                  </a:cubicBezTo>
                  <a:cubicBezTo>
                    <a:pt x="1402430" y="2505039"/>
                    <a:pt x="1416119" y="2506960"/>
                    <a:pt x="1611097" y="2506562"/>
                  </a:cubicBezTo>
                  <a:cubicBezTo>
                    <a:pt x="1617544" y="2803771"/>
                    <a:pt x="1615645" y="2789711"/>
                    <a:pt x="1616705" y="2906586"/>
                  </a:cubicBezTo>
                  <a:close/>
                  <a:moveTo>
                    <a:pt x="1548327" y="2486145"/>
                  </a:moveTo>
                  <a:cubicBezTo>
                    <a:pt x="1415788" y="2486145"/>
                    <a:pt x="1416229" y="2484909"/>
                    <a:pt x="1283536" y="2484909"/>
                  </a:cubicBezTo>
                  <a:cubicBezTo>
                    <a:pt x="1252935" y="2484909"/>
                    <a:pt x="1260640" y="2503627"/>
                    <a:pt x="1258852" y="2389533"/>
                  </a:cubicBezTo>
                  <a:cubicBezTo>
                    <a:pt x="1253354" y="2038732"/>
                    <a:pt x="1243176" y="2085438"/>
                    <a:pt x="1283536" y="2085438"/>
                  </a:cubicBezTo>
                  <a:cubicBezTo>
                    <a:pt x="1634522" y="2085438"/>
                    <a:pt x="1605842" y="2081045"/>
                    <a:pt x="1605974" y="2088859"/>
                  </a:cubicBezTo>
                  <a:cubicBezTo>
                    <a:pt x="1613238" y="2551458"/>
                    <a:pt x="1630195" y="2486145"/>
                    <a:pt x="1548327" y="2486145"/>
                  </a:cubicBezTo>
                  <a:close/>
                  <a:moveTo>
                    <a:pt x="1548327" y="2064071"/>
                  </a:moveTo>
                  <a:cubicBezTo>
                    <a:pt x="1411814" y="2064071"/>
                    <a:pt x="1412189" y="2064910"/>
                    <a:pt x="1283536" y="2064910"/>
                  </a:cubicBezTo>
                  <a:cubicBezTo>
                    <a:pt x="1232953" y="2064910"/>
                    <a:pt x="1263886" y="2113691"/>
                    <a:pt x="1248342" y="1660318"/>
                  </a:cubicBezTo>
                  <a:cubicBezTo>
                    <a:pt x="1340278" y="1659788"/>
                    <a:pt x="1415390" y="1661686"/>
                    <a:pt x="1598556" y="1661576"/>
                  </a:cubicBezTo>
                  <a:cubicBezTo>
                    <a:pt x="1606504" y="2129075"/>
                    <a:pt x="1625095" y="2064027"/>
                    <a:pt x="1548327" y="2064071"/>
                  </a:cubicBezTo>
                  <a:close/>
                  <a:moveTo>
                    <a:pt x="1248894" y="2906873"/>
                  </a:moveTo>
                  <a:cubicBezTo>
                    <a:pt x="840901" y="2907910"/>
                    <a:pt x="900337" y="2931461"/>
                    <a:pt x="898636" y="2841206"/>
                  </a:cubicBezTo>
                  <a:cubicBezTo>
                    <a:pt x="896649" y="2734904"/>
                    <a:pt x="895104" y="2639638"/>
                    <a:pt x="894154" y="2540135"/>
                  </a:cubicBezTo>
                  <a:cubicBezTo>
                    <a:pt x="893735" y="2493937"/>
                    <a:pt x="837765" y="2507158"/>
                    <a:pt x="1242182" y="2505459"/>
                  </a:cubicBezTo>
                  <a:cubicBezTo>
                    <a:pt x="1244191" y="2778674"/>
                    <a:pt x="1246399" y="2796376"/>
                    <a:pt x="1248894" y="2906873"/>
                  </a:cubicBezTo>
                  <a:close/>
                  <a:moveTo>
                    <a:pt x="1151085" y="2485924"/>
                  </a:moveTo>
                  <a:cubicBezTo>
                    <a:pt x="1047536" y="2487469"/>
                    <a:pt x="969002" y="2487182"/>
                    <a:pt x="893580" y="2485858"/>
                  </a:cubicBezTo>
                  <a:cubicBezTo>
                    <a:pt x="893558" y="2484136"/>
                    <a:pt x="888304" y="2102478"/>
                    <a:pt x="887972" y="2083606"/>
                  </a:cubicBezTo>
                  <a:cubicBezTo>
                    <a:pt x="1274152" y="2080493"/>
                    <a:pt x="1236751" y="2087270"/>
                    <a:pt x="1236773" y="2088837"/>
                  </a:cubicBezTo>
                  <a:cubicBezTo>
                    <a:pt x="1244147" y="2558301"/>
                    <a:pt x="1269052" y="2484004"/>
                    <a:pt x="1151085" y="2485924"/>
                  </a:cubicBezTo>
                  <a:close/>
                  <a:moveTo>
                    <a:pt x="887641" y="2063078"/>
                  </a:moveTo>
                  <a:cubicBezTo>
                    <a:pt x="880179" y="1641402"/>
                    <a:pt x="874019" y="1664092"/>
                    <a:pt x="886449" y="1664048"/>
                  </a:cubicBezTo>
                  <a:cubicBezTo>
                    <a:pt x="1052526" y="1663607"/>
                    <a:pt x="1066833" y="1664468"/>
                    <a:pt x="1151439" y="1662040"/>
                  </a:cubicBezTo>
                  <a:cubicBezTo>
                    <a:pt x="1252493" y="1659258"/>
                    <a:pt x="1229465" y="1590171"/>
                    <a:pt x="1236420" y="2064800"/>
                  </a:cubicBezTo>
                  <a:cubicBezTo>
                    <a:pt x="1136955" y="2064270"/>
                    <a:pt x="1096418" y="2061378"/>
                    <a:pt x="887641" y="2063078"/>
                  </a:cubicBezTo>
                  <a:close/>
                  <a:moveTo>
                    <a:pt x="621857" y="3350070"/>
                  </a:moveTo>
                  <a:cubicBezTo>
                    <a:pt x="710525" y="3348392"/>
                    <a:pt x="794778" y="3348304"/>
                    <a:pt x="886294" y="3350158"/>
                  </a:cubicBezTo>
                  <a:cubicBezTo>
                    <a:pt x="888436" y="3350202"/>
                    <a:pt x="895921" y="3751748"/>
                    <a:pt x="886339" y="3751925"/>
                  </a:cubicBezTo>
                  <a:cubicBezTo>
                    <a:pt x="872782" y="3752123"/>
                    <a:pt x="545663" y="3757598"/>
                    <a:pt x="545508" y="3743692"/>
                  </a:cubicBezTo>
                  <a:cubicBezTo>
                    <a:pt x="541115" y="3276722"/>
                    <a:pt x="503073" y="3352299"/>
                    <a:pt x="621857" y="3350070"/>
                  </a:cubicBezTo>
                  <a:close/>
                  <a:moveTo>
                    <a:pt x="621614" y="3772629"/>
                  </a:moveTo>
                  <a:cubicBezTo>
                    <a:pt x="709443" y="3773689"/>
                    <a:pt x="799083" y="3773821"/>
                    <a:pt x="886559" y="3772408"/>
                  </a:cubicBezTo>
                  <a:cubicBezTo>
                    <a:pt x="895391" y="3772276"/>
                    <a:pt x="894309" y="3725835"/>
                    <a:pt x="901926" y="4173027"/>
                  </a:cubicBezTo>
                  <a:cubicBezTo>
                    <a:pt x="734768" y="4175919"/>
                    <a:pt x="656786" y="4173955"/>
                    <a:pt x="552243" y="4173601"/>
                  </a:cubicBezTo>
                  <a:cubicBezTo>
                    <a:pt x="544714" y="3701688"/>
                    <a:pt x="520405" y="3771393"/>
                    <a:pt x="621614" y="3772629"/>
                  </a:cubicBezTo>
                  <a:close/>
                  <a:moveTo>
                    <a:pt x="902324" y="4196844"/>
                  </a:moveTo>
                  <a:cubicBezTo>
                    <a:pt x="907225" y="4510144"/>
                    <a:pt x="907645" y="4534291"/>
                    <a:pt x="908373" y="4592431"/>
                  </a:cubicBezTo>
                  <a:cubicBezTo>
                    <a:pt x="634817" y="4591680"/>
                    <a:pt x="666566" y="4592673"/>
                    <a:pt x="558822" y="4593159"/>
                  </a:cubicBezTo>
                  <a:cubicBezTo>
                    <a:pt x="550587" y="4066593"/>
                    <a:pt x="553059" y="4224611"/>
                    <a:pt x="552574" y="4194107"/>
                  </a:cubicBezTo>
                  <a:cubicBezTo>
                    <a:pt x="933190" y="4195475"/>
                    <a:pt x="902235" y="4191635"/>
                    <a:pt x="902324" y="4196844"/>
                  </a:cubicBezTo>
                  <a:close/>
                  <a:moveTo>
                    <a:pt x="621769" y="4613201"/>
                  </a:moveTo>
                  <a:cubicBezTo>
                    <a:pt x="961296" y="4610442"/>
                    <a:pt x="908528" y="4604615"/>
                    <a:pt x="909036" y="4648627"/>
                  </a:cubicBezTo>
                  <a:cubicBezTo>
                    <a:pt x="910095" y="4741664"/>
                    <a:pt x="910338" y="4751663"/>
                    <a:pt x="914401" y="5015740"/>
                  </a:cubicBezTo>
                  <a:cubicBezTo>
                    <a:pt x="679372" y="5017020"/>
                    <a:pt x="669812" y="5015961"/>
                    <a:pt x="566285" y="5015564"/>
                  </a:cubicBezTo>
                  <a:cubicBezTo>
                    <a:pt x="557519" y="4551927"/>
                    <a:pt x="533895" y="4614040"/>
                    <a:pt x="621769" y="4613201"/>
                  </a:cubicBezTo>
                  <a:close/>
                  <a:moveTo>
                    <a:pt x="621614" y="5457039"/>
                  </a:moveTo>
                  <a:cubicBezTo>
                    <a:pt x="705999" y="5457945"/>
                    <a:pt x="802086" y="5457900"/>
                    <a:pt x="886493" y="5457437"/>
                  </a:cubicBezTo>
                  <a:cubicBezTo>
                    <a:pt x="939372" y="5457150"/>
                    <a:pt x="914180" y="5406449"/>
                    <a:pt x="927140" y="5858806"/>
                  </a:cubicBezTo>
                  <a:cubicBezTo>
                    <a:pt x="660980" y="5860130"/>
                    <a:pt x="717348" y="5859424"/>
                    <a:pt x="577037" y="5858498"/>
                  </a:cubicBezTo>
                  <a:cubicBezTo>
                    <a:pt x="565048" y="5390402"/>
                    <a:pt x="555223" y="5456333"/>
                    <a:pt x="621614" y="5457039"/>
                  </a:cubicBezTo>
                  <a:close/>
                  <a:moveTo>
                    <a:pt x="621614" y="5879422"/>
                  </a:moveTo>
                  <a:cubicBezTo>
                    <a:pt x="710172" y="5880261"/>
                    <a:pt x="796610" y="5880217"/>
                    <a:pt x="886493" y="5879599"/>
                  </a:cubicBezTo>
                  <a:cubicBezTo>
                    <a:pt x="940432" y="5879224"/>
                    <a:pt x="927780" y="5813844"/>
                    <a:pt x="935795" y="6281917"/>
                  </a:cubicBezTo>
                  <a:cubicBezTo>
                    <a:pt x="816680" y="6282889"/>
                    <a:pt x="857724" y="6284059"/>
                    <a:pt x="586266" y="6282602"/>
                  </a:cubicBezTo>
                  <a:cubicBezTo>
                    <a:pt x="578362" y="5817420"/>
                    <a:pt x="558491" y="5878826"/>
                    <a:pt x="621614" y="5879422"/>
                  </a:cubicBezTo>
                  <a:close/>
                  <a:moveTo>
                    <a:pt x="621658" y="6303350"/>
                  </a:moveTo>
                  <a:cubicBezTo>
                    <a:pt x="956328" y="6305579"/>
                    <a:pt x="936082" y="6298560"/>
                    <a:pt x="936192" y="6305624"/>
                  </a:cubicBezTo>
                  <a:cubicBezTo>
                    <a:pt x="938533" y="6455365"/>
                    <a:pt x="935265" y="6454217"/>
                    <a:pt x="937650" y="6607092"/>
                  </a:cubicBezTo>
                  <a:cubicBezTo>
                    <a:pt x="939460" y="6722996"/>
                    <a:pt x="952972" y="6703461"/>
                    <a:pt x="886405" y="6703815"/>
                  </a:cubicBezTo>
                  <a:cubicBezTo>
                    <a:pt x="797494" y="6704301"/>
                    <a:pt x="710216" y="6704565"/>
                    <a:pt x="621857" y="6703020"/>
                  </a:cubicBezTo>
                  <a:cubicBezTo>
                    <a:pt x="583374" y="6702358"/>
                    <a:pt x="592360" y="6720546"/>
                    <a:pt x="590571" y="6606651"/>
                  </a:cubicBezTo>
                  <a:cubicBezTo>
                    <a:pt x="585096" y="6256335"/>
                    <a:pt x="572290" y="6303019"/>
                    <a:pt x="621658" y="6303350"/>
                  </a:cubicBezTo>
                  <a:close/>
                  <a:moveTo>
                    <a:pt x="621658" y="7146482"/>
                  </a:moveTo>
                  <a:cubicBezTo>
                    <a:pt x="1005299" y="7148535"/>
                    <a:pt x="948623" y="7119752"/>
                    <a:pt x="950014" y="7209699"/>
                  </a:cubicBezTo>
                  <a:cubicBezTo>
                    <a:pt x="952332" y="7358247"/>
                    <a:pt x="950411" y="7360896"/>
                    <a:pt x="952774" y="7511123"/>
                  </a:cubicBezTo>
                  <a:cubicBezTo>
                    <a:pt x="953524" y="7558491"/>
                    <a:pt x="966882" y="7548977"/>
                    <a:pt x="886493" y="7548536"/>
                  </a:cubicBezTo>
                  <a:cubicBezTo>
                    <a:pt x="561692" y="7546792"/>
                    <a:pt x="606424" y="7558756"/>
                    <a:pt x="605673" y="7510659"/>
                  </a:cubicBezTo>
                  <a:cubicBezTo>
                    <a:pt x="599314" y="7103330"/>
                    <a:pt x="580724" y="7146261"/>
                    <a:pt x="621658" y="7146482"/>
                  </a:cubicBezTo>
                  <a:close/>
                  <a:moveTo>
                    <a:pt x="606358" y="7566878"/>
                  </a:moveTo>
                  <a:cubicBezTo>
                    <a:pt x="689926" y="7568710"/>
                    <a:pt x="669105" y="7568644"/>
                    <a:pt x="953767" y="7569329"/>
                  </a:cubicBezTo>
                  <a:cubicBezTo>
                    <a:pt x="955776" y="7673158"/>
                    <a:pt x="960082" y="7783169"/>
                    <a:pt x="960391" y="7967387"/>
                  </a:cubicBezTo>
                  <a:cubicBezTo>
                    <a:pt x="579532" y="7970058"/>
                    <a:pt x="611082" y="7973832"/>
                    <a:pt x="610707" y="7962288"/>
                  </a:cubicBezTo>
                  <a:cubicBezTo>
                    <a:pt x="603995" y="7753922"/>
                    <a:pt x="607285" y="7670929"/>
                    <a:pt x="606358" y="7566878"/>
                  </a:cubicBezTo>
                  <a:close/>
                  <a:moveTo>
                    <a:pt x="964718" y="7058544"/>
                  </a:moveTo>
                  <a:cubicBezTo>
                    <a:pt x="953237" y="6666313"/>
                    <a:pt x="940123" y="6724011"/>
                    <a:pt x="1018855" y="6724011"/>
                  </a:cubicBezTo>
                  <a:cubicBezTo>
                    <a:pt x="1354850" y="6724011"/>
                    <a:pt x="1308397" y="6715292"/>
                    <a:pt x="1309302" y="6759305"/>
                  </a:cubicBezTo>
                  <a:cubicBezTo>
                    <a:pt x="1318288" y="7183719"/>
                    <a:pt x="1322792" y="7125557"/>
                    <a:pt x="1283536" y="7125557"/>
                  </a:cubicBezTo>
                  <a:cubicBezTo>
                    <a:pt x="1152366" y="7125557"/>
                    <a:pt x="1151615" y="7122975"/>
                    <a:pt x="1018855" y="7122975"/>
                  </a:cubicBezTo>
                  <a:cubicBezTo>
                    <a:pt x="952707" y="7122953"/>
                    <a:pt x="966992" y="7136483"/>
                    <a:pt x="964718" y="7058544"/>
                  </a:cubicBezTo>
                  <a:close/>
                  <a:moveTo>
                    <a:pt x="1018877" y="7143458"/>
                  </a:moveTo>
                  <a:cubicBezTo>
                    <a:pt x="1149098" y="7143458"/>
                    <a:pt x="1151549" y="7146041"/>
                    <a:pt x="1283558" y="7146041"/>
                  </a:cubicBezTo>
                  <a:cubicBezTo>
                    <a:pt x="1322483" y="7146041"/>
                    <a:pt x="1314027" y="7133238"/>
                    <a:pt x="1315219" y="7209742"/>
                  </a:cubicBezTo>
                  <a:cubicBezTo>
                    <a:pt x="1321313" y="7599502"/>
                    <a:pt x="1339726" y="7546152"/>
                    <a:pt x="1283558" y="7546152"/>
                  </a:cubicBezTo>
                  <a:cubicBezTo>
                    <a:pt x="924689" y="7546152"/>
                    <a:pt x="971761" y="7567276"/>
                    <a:pt x="970878" y="7510770"/>
                  </a:cubicBezTo>
                  <a:cubicBezTo>
                    <a:pt x="964166" y="7083862"/>
                    <a:pt x="955754" y="7143458"/>
                    <a:pt x="1018877" y="7143458"/>
                  </a:cubicBezTo>
                  <a:close/>
                  <a:moveTo>
                    <a:pt x="1018877" y="7569395"/>
                  </a:moveTo>
                  <a:cubicBezTo>
                    <a:pt x="1384966" y="7569395"/>
                    <a:pt x="1322924" y="7535933"/>
                    <a:pt x="1324382" y="7661615"/>
                  </a:cubicBezTo>
                  <a:cubicBezTo>
                    <a:pt x="1328621" y="8030603"/>
                    <a:pt x="1346350" y="7969860"/>
                    <a:pt x="1283558" y="7969815"/>
                  </a:cubicBezTo>
                  <a:cubicBezTo>
                    <a:pt x="1265475" y="7969815"/>
                    <a:pt x="978540" y="7968888"/>
                    <a:pt x="978540" y="7962642"/>
                  </a:cubicBezTo>
                  <a:cubicBezTo>
                    <a:pt x="977568" y="7510152"/>
                    <a:pt x="947718" y="7569395"/>
                    <a:pt x="1018877" y="7569395"/>
                  </a:cubicBezTo>
                  <a:close/>
                  <a:moveTo>
                    <a:pt x="1018877" y="7987672"/>
                  </a:moveTo>
                  <a:cubicBezTo>
                    <a:pt x="1149805" y="7987672"/>
                    <a:pt x="1149164" y="7990299"/>
                    <a:pt x="1283558" y="7990299"/>
                  </a:cubicBezTo>
                  <a:cubicBezTo>
                    <a:pt x="1340389" y="7990343"/>
                    <a:pt x="1327186" y="7923065"/>
                    <a:pt x="1335068" y="8390145"/>
                  </a:cubicBezTo>
                  <a:cubicBezTo>
                    <a:pt x="1203544" y="8389659"/>
                    <a:pt x="1094917" y="8391536"/>
                    <a:pt x="983640" y="8391050"/>
                  </a:cubicBezTo>
                  <a:cubicBezTo>
                    <a:pt x="976508" y="7922337"/>
                    <a:pt x="964453" y="7987672"/>
                    <a:pt x="1018877" y="7987672"/>
                  </a:cubicBezTo>
                  <a:close/>
                  <a:moveTo>
                    <a:pt x="1018877" y="8411621"/>
                  </a:moveTo>
                  <a:cubicBezTo>
                    <a:pt x="1361562" y="8411621"/>
                    <a:pt x="1335355" y="8407185"/>
                    <a:pt x="1335465" y="8414822"/>
                  </a:cubicBezTo>
                  <a:cubicBezTo>
                    <a:pt x="1342773" y="8881461"/>
                    <a:pt x="1364455" y="8813918"/>
                    <a:pt x="1283558" y="8813918"/>
                  </a:cubicBezTo>
                  <a:cubicBezTo>
                    <a:pt x="1152896" y="8813918"/>
                    <a:pt x="1154905" y="8812174"/>
                    <a:pt x="1018877" y="8812174"/>
                  </a:cubicBezTo>
                  <a:cubicBezTo>
                    <a:pt x="985075" y="8812174"/>
                    <a:pt x="994193" y="8830981"/>
                    <a:pt x="992405" y="8715805"/>
                  </a:cubicBezTo>
                  <a:cubicBezTo>
                    <a:pt x="986907" y="8365071"/>
                    <a:pt x="961892" y="8411621"/>
                    <a:pt x="1018877" y="8411621"/>
                  </a:cubicBezTo>
                  <a:close/>
                  <a:moveTo>
                    <a:pt x="1342486" y="7661305"/>
                  </a:moveTo>
                  <a:cubicBezTo>
                    <a:pt x="1341139" y="7543503"/>
                    <a:pt x="1270068" y="7563987"/>
                    <a:pt x="1680667" y="7566194"/>
                  </a:cubicBezTo>
                  <a:cubicBezTo>
                    <a:pt x="1690558" y="7566261"/>
                    <a:pt x="1691574" y="7517237"/>
                    <a:pt x="1698595" y="7969594"/>
                  </a:cubicBezTo>
                  <a:cubicBezTo>
                    <a:pt x="1306763" y="7971492"/>
                    <a:pt x="1345930" y="7972420"/>
                    <a:pt x="1345908" y="7962642"/>
                  </a:cubicBezTo>
                  <a:cubicBezTo>
                    <a:pt x="1345665" y="7846230"/>
                    <a:pt x="1344473" y="7835966"/>
                    <a:pt x="1342486" y="7661305"/>
                  </a:cubicBezTo>
                  <a:close/>
                  <a:moveTo>
                    <a:pt x="1698904" y="7990122"/>
                  </a:moveTo>
                  <a:cubicBezTo>
                    <a:pt x="1705947" y="8444047"/>
                    <a:pt x="1714447" y="8391138"/>
                    <a:pt x="1680667" y="8391249"/>
                  </a:cubicBezTo>
                  <a:cubicBezTo>
                    <a:pt x="1588267" y="8391624"/>
                    <a:pt x="1508143" y="8391756"/>
                    <a:pt x="1415986" y="8390763"/>
                  </a:cubicBezTo>
                  <a:cubicBezTo>
                    <a:pt x="1341139" y="8389946"/>
                    <a:pt x="1347918" y="8458725"/>
                    <a:pt x="1345975" y="7990343"/>
                  </a:cubicBezTo>
                  <a:cubicBezTo>
                    <a:pt x="1571708" y="7990541"/>
                    <a:pt x="1590298" y="7990696"/>
                    <a:pt x="1698904" y="7990122"/>
                  </a:cubicBezTo>
                  <a:close/>
                  <a:moveTo>
                    <a:pt x="1415832" y="8411313"/>
                  </a:moveTo>
                  <a:cubicBezTo>
                    <a:pt x="1726767" y="8414667"/>
                    <a:pt x="1704953" y="8407913"/>
                    <a:pt x="1705064" y="8414778"/>
                  </a:cubicBezTo>
                  <a:cubicBezTo>
                    <a:pt x="1712284" y="8876340"/>
                    <a:pt x="1721446" y="8813720"/>
                    <a:pt x="1680821" y="8813102"/>
                  </a:cubicBezTo>
                  <a:cubicBezTo>
                    <a:pt x="1295414" y="8807407"/>
                    <a:pt x="1361739" y="8847579"/>
                    <a:pt x="1359686" y="8715805"/>
                  </a:cubicBezTo>
                  <a:cubicBezTo>
                    <a:pt x="1353967" y="8349686"/>
                    <a:pt x="1329040" y="8410385"/>
                    <a:pt x="1415832" y="8411313"/>
                  </a:cubicBezTo>
                  <a:close/>
                  <a:moveTo>
                    <a:pt x="1707183" y="7566349"/>
                  </a:moveTo>
                  <a:cubicBezTo>
                    <a:pt x="1757678" y="7566614"/>
                    <a:pt x="2054350" y="7566857"/>
                    <a:pt x="2057220" y="7566857"/>
                  </a:cubicBezTo>
                  <a:cubicBezTo>
                    <a:pt x="2057242" y="7568578"/>
                    <a:pt x="2063137" y="7916267"/>
                    <a:pt x="2064087" y="7967608"/>
                  </a:cubicBezTo>
                  <a:cubicBezTo>
                    <a:pt x="1946341" y="7967740"/>
                    <a:pt x="2062828" y="7968248"/>
                    <a:pt x="1716677" y="7969528"/>
                  </a:cubicBezTo>
                  <a:cubicBezTo>
                    <a:pt x="1710672" y="7582859"/>
                    <a:pt x="1710848" y="7725228"/>
                    <a:pt x="1707183" y="7566349"/>
                  </a:cubicBezTo>
                  <a:close/>
                  <a:moveTo>
                    <a:pt x="2064484" y="7988091"/>
                  </a:moveTo>
                  <a:cubicBezTo>
                    <a:pt x="2072101" y="8390763"/>
                    <a:pt x="2070821" y="8271151"/>
                    <a:pt x="2072874" y="8390321"/>
                  </a:cubicBezTo>
                  <a:cubicBezTo>
                    <a:pt x="2058037" y="8390321"/>
                    <a:pt x="2135865" y="8390101"/>
                    <a:pt x="1722793" y="8391116"/>
                  </a:cubicBezTo>
                  <a:cubicBezTo>
                    <a:pt x="1721027" y="8275809"/>
                    <a:pt x="1722087" y="8317901"/>
                    <a:pt x="1717008" y="7990034"/>
                  </a:cubicBezTo>
                  <a:cubicBezTo>
                    <a:pt x="2090802" y="7988444"/>
                    <a:pt x="1955503" y="7988202"/>
                    <a:pt x="2064484" y="7988091"/>
                  </a:cubicBezTo>
                  <a:close/>
                  <a:moveTo>
                    <a:pt x="2069143" y="7146593"/>
                  </a:moveTo>
                  <a:cubicBezTo>
                    <a:pt x="2227183" y="7146747"/>
                    <a:pt x="2226565" y="7143194"/>
                    <a:pt x="2419379" y="7144518"/>
                  </a:cubicBezTo>
                  <a:cubicBezTo>
                    <a:pt x="2421851" y="7360278"/>
                    <a:pt x="2424589" y="7329288"/>
                    <a:pt x="2427835" y="7545093"/>
                  </a:cubicBezTo>
                  <a:cubicBezTo>
                    <a:pt x="2191702" y="7544585"/>
                    <a:pt x="2239812" y="7546351"/>
                    <a:pt x="2074994" y="7546351"/>
                  </a:cubicBezTo>
                  <a:cubicBezTo>
                    <a:pt x="2072455" y="7391996"/>
                    <a:pt x="2071726" y="7286909"/>
                    <a:pt x="2069143" y="7146593"/>
                  </a:cubicBezTo>
                  <a:close/>
                  <a:moveTo>
                    <a:pt x="2077886" y="7566857"/>
                  </a:moveTo>
                  <a:cubicBezTo>
                    <a:pt x="2495374" y="7566857"/>
                    <a:pt x="2427746" y="7533085"/>
                    <a:pt x="2429469" y="7661526"/>
                  </a:cubicBezTo>
                  <a:cubicBezTo>
                    <a:pt x="2431213" y="7801423"/>
                    <a:pt x="2432471" y="7841242"/>
                    <a:pt x="2433354" y="7962686"/>
                  </a:cubicBezTo>
                  <a:cubicBezTo>
                    <a:pt x="2433421" y="7972332"/>
                    <a:pt x="2461615" y="7967652"/>
                    <a:pt x="2082214" y="7967586"/>
                  </a:cubicBezTo>
                  <a:cubicBezTo>
                    <a:pt x="2082147" y="7963966"/>
                    <a:pt x="2074243" y="7566857"/>
                    <a:pt x="2077886" y="7566857"/>
                  </a:cubicBezTo>
                  <a:close/>
                  <a:moveTo>
                    <a:pt x="2433553" y="7988731"/>
                  </a:moveTo>
                  <a:cubicBezTo>
                    <a:pt x="2433575" y="7990674"/>
                    <a:pt x="2438190" y="8386658"/>
                    <a:pt x="2438212" y="8388909"/>
                  </a:cubicBezTo>
                  <a:cubicBezTo>
                    <a:pt x="2295406" y="8386900"/>
                    <a:pt x="2198547" y="8390189"/>
                    <a:pt x="2090935" y="8390321"/>
                  </a:cubicBezTo>
                  <a:cubicBezTo>
                    <a:pt x="2088638" y="8256098"/>
                    <a:pt x="2090029" y="8389306"/>
                    <a:pt x="2082589" y="7988091"/>
                  </a:cubicBezTo>
                  <a:cubicBezTo>
                    <a:pt x="2206451" y="7988114"/>
                    <a:pt x="2294479" y="7989725"/>
                    <a:pt x="2433553" y="7988731"/>
                  </a:cubicBezTo>
                  <a:close/>
                  <a:moveTo>
                    <a:pt x="2438543" y="8409436"/>
                  </a:moveTo>
                  <a:cubicBezTo>
                    <a:pt x="2441170" y="8580765"/>
                    <a:pt x="2439470" y="8539158"/>
                    <a:pt x="2443908" y="8811490"/>
                  </a:cubicBezTo>
                  <a:cubicBezTo>
                    <a:pt x="2360804" y="8812616"/>
                    <a:pt x="2261802" y="8811866"/>
                    <a:pt x="2095615" y="8811821"/>
                  </a:cubicBezTo>
                  <a:cubicBezTo>
                    <a:pt x="2095593" y="8809305"/>
                    <a:pt x="2091376" y="8416522"/>
                    <a:pt x="2091354" y="8414425"/>
                  </a:cubicBezTo>
                  <a:cubicBezTo>
                    <a:pt x="2091244" y="8407075"/>
                    <a:pt x="2431080" y="8409326"/>
                    <a:pt x="2438543" y="8409436"/>
                  </a:cubicBezTo>
                  <a:close/>
                  <a:moveTo>
                    <a:pt x="2437461" y="7144672"/>
                  </a:moveTo>
                  <a:cubicBezTo>
                    <a:pt x="2640983" y="7146482"/>
                    <a:pt x="2483606" y="7144871"/>
                    <a:pt x="2788558" y="7146791"/>
                  </a:cubicBezTo>
                  <a:cubicBezTo>
                    <a:pt x="2791450" y="7370189"/>
                    <a:pt x="2790854" y="7415614"/>
                    <a:pt x="2793084" y="7545931"/>
                  </a:cubicBezTo>
                  <a:cubicBezTo>
                    <a:pt x="2507848" y="7545225"/>
                    <a:pt x="2672313" y="7545821"/>
                    <a:pt x="2445895" y="7545159"/>
                  </a:cubicBezTo>
                  <a:cubicBezTo>
                    <a:pt x="2442628" y="7331407"/>
                    <a:pt x="2439757" y="7347233"/>
                    <a:pt x="2437461" y="7144672"/>
                  </a:cubicBezTo>
                  <a:close/>
                  <a:moveTo>
                    <a:pt x="2475039" y="7565797"/>
                  </a:moveTo>
                  <a:cubicBezTo>
                    <a:pt x="2858879" y="7567342"/>
                    <a:pt x="2792576" y="7539332"/>
                    <a:pt x="2795513" y="7662608"/>
                  </a:cubicBezTo>
                  <a:cubicBezTo>
                    <a:pt x="2798008" y="7765577"/>
                    <a:pt x="2799156" y="7845789"/>
                    <a:pt x="2800745" y="7962840"/>
                  </a:cubicBezTo>
                  <a:cubicBezTo>
                    <a:pt x="2800834" y="7970610"/>
                    <a:pt x="2451525" y="7970323"/>
                    <a:pt x="2451481" y="7962575"/>
                  </a:cubicBezTo>
                  <a:cubicBezTo>
                    <a:pt x="2448147" y="7508562"/>
                    <a:pt x="2431677" y="7565598"/>
                    <a:pt x="2475039" y="7565797"/>
                  </a:cubicBezTo>
                  <a:close/>
                  <a:moveTo>
                    <a:pt x="2475150" y="7988356"/>
                  </a:moveTo>
                  <a:cubicBezTo>
                    <a:pt x="2567881" y="7987474"/>
                    <a:pt x="2647077" y="7987606"/>
                    <a:pt x="2739830" y="7987870"/>
                  </a:cubicBezTo>
                  <a:cubicBezTo>
                    <a:pt x="2819071" y="7988091"/>
                    <a:pt x="2800701" y="7916443"/>
                    <a:pt x="2808716" y="8388777"/>
                  </a:cubicBezTo>
                  <a:cubicBezTo>
                    <a:pt x="2711945" y="8389483"/>
                    <a:pt x="2657697" y="8392727"/>
                    <a:pt x="2456316" y="8389196"/>
                  </a:cubicBezTo>
                  <a:cubicBezTo>
                    <a:pt x="2449582" y="7928517"/>
                    <a:pt x="2443511" y="7988687"/>
                    <a:pt x="2475150" y="7988356"/>
                  </a:cubicBezTo>
                  <a:close/>
                  <a:moveTo>
                    <a:pt x="2474929" y="8410055"/>
                  </a:moveTo>
                  <a:cubicBezTo>
                    <a:pt x="2801010" y="8416190"/>
                    <a:pt x="2808937" y="8400960"/>
                    <a:pt x="2809157" y="8414778"/>
                  </a:cubicBezTo>
                  <a:cubicBezTo>
                    <a:pt x="2811454" y="8561076"/>
                    <a:pt x="2808252" y="8568426"/>
                    <a:pt x="2810570" y="8716247"/>
                  </a:cubicBezTo>
                  <a:cubicBezTo>
                    <a:pt x="2812381" y="8832570"/>
                    <a:pt x="2830662" y="8815110"/>
                    <a:pt x="2740161" y="8812108"/>
                  </a:cubicBezTo>
                  <a:cubicBezTo>
                    <a:pt x="2405513" y="8801138"/>
                    <a:pt x="2462675" y="8852545"/>
                    <a:pt x="2460445" y="8715872"/>
                  </a:cubicBezTo>
                  <a:cubicBezTo>
                    <a:pt x="2454903" y="8363790"/>
                    <a:pt x="2447617" y="8409547"/>
                    <a:pt x="2474929" y="8410055"/>
                  </a:cubicBezTo>
                  <a:close/>
                  <a:moveTo>
                    <a:pt x="2811564" y="7566459"/>
                  </a:moveTo>
                  <a:cubicBezTo>
                    <a:pt x="3098787" y="7566812"/>
                    <a:pt x="2873340" y="7566834"/>
                    <a:pt x="3163919" y="7567452"/>
                  </a:cubicBezTo>
                  <a:cubicBezTo>
                    <a:pt x="3171139" y="8032369"/>
                    <a:pt x="3181251" y="7970190"/>
                    <a:pt x="3137116" y="7970190"/>
                  </a:cubicBezTo>
                  <a:cubicBezTo>
                    <a:pt x="3135393" y="7970190"/>
                    <a:pt x="2818938" y="7968932"/>
                    <a:pt x="2818850" y="7962443"/>
                  </a:cubicBezTo>
                  <a:cubicBezTo>
                    <a:pt x="2815075" y="7683797"/>
                    <a:pt x="2813860" y="7690795"/>
                    <a:pt x="2811564" y="7566459"/>
                  </a:cubicBezTo>
                  <a:close/>
                  <a:moveTo>
                    <a:pt x="3137116" y="7990718"/>
                  </a:moveTo>
                  <a:cubicBezTo>
                    <a:pt x="3179176" y="7990718"/>
                    <a:pt x="3167982" y="7926487"/>
                    <a:pt x="3176173" y="8388622"/>
                  </a:cubicBezTo>
                  <a:cubicBezTo>
                    <a:pt x="3150606" y="8388468"/>
                    <a:pt x="3130647" y="8388512"/>
                    <a:pt x="2872303" y="8388556"/>
                  </a:cubicBezTo>
                  <a:cubicBezTo>
                    <a:pt x="2815273" y="8388556"/>
                    <a:pt x="2825606" y="8454884"/>
                    <a:pt x="2819203" y="7987981"/>
                  </a:cubicBezTo>
                  <a:cubicBezTo>
                    <a:pt x="3008926" y="7988091"/>
                    <a:pt x="3013364" y="7990718"/>
                    <a:pt x="3137116" y="7990718"/>
                  </a:cubicBezTo>
                  <a:close/>
                  <a:moveTo>
                    <a:pt x="3181119" y="7510725"/>
                  </a:moveTo>
                  <a:cubicBezTo>
                    <a:pt x="3174407" y="7079713"/>
                    <a:pt x="3141642" y="7142244"/>
                    <a:pt x="3269367" y="7145511"/>
                  </a:cubicBezTo>
                  <a:cubicBezTo>
                    <a:pt x="3356755" y="7147741"/>
                    <a:pt x="3446152" y="7147564"/>
                    <a:pt x="3523340" y="7146240"/>
                  </a:cubicBezTo>
                  <a:cubicBezTo>
                    <a:pt x="3527910" y="7524079"/>
                    <a:pt x="3526541" y="7450621"/>
                    <a:pt x="3528308" y="7547278"/>
                  </a:cubicBezTo>
                  <a:cubicBezTo>
                    <a:pt x="3124950" y="7557541"/>
                    <a:pt x="3181715" y="7548293"/>
                    <a:pt x="3181119" y="7510725"/>
                  </a:cubicBezTo>
                  <a:close/>
                  <a:moveTo>
                    <a:pt x="3528683" y="7567806"/>
                  </a:moveTo>
                  <a:cubicBezTo>
                    <a:pt x="3531376" y="7701809"/>
                    <a:pt x="3533827" y="7691898"/>
                    <a:pt x="3536322" y="7968778"/>
                  </a:cubicBezTo>
                  <a:cubicBezTo>
                    <a:pt x="3488234" y="7969219"/>
                    <a:pt x="3188272" y="7970168"/>
                    <a:pt x="3186705" y="7970168"/>
                  </a:cubicBezTo>
                  <a:cubicBezTo>
                    <a:pt x="3186925" y="7859739"/>
                    <a:pt x="3186881" y="7881944"/>
                    <a:pt x="3181980" y="7567519"/>
                  </a:cubicBezTo>
                  <a:cubicBezTo>
                    <a:pt x="3279480" y="7567938"/>
                    <a:pt x="3389697" y="7571315"/>
                    <a:pt x="3528683" y="7567806"/>
                  </a:cubicBezTo>
                  <a:close/>
                  <a:moveTo>
                    <a:pt x="3534556" y="7989283"/>
                  </a:moveTo>
                  <a:cubicBezTo>
                    <a:pt x="3536785" y="7989283"/>
                    <a:pt x="3543122" y="8388512"/>
                    <a:pt x="3543144" y="8390255"/>
                  </a:cubicBezTo>
                  <a:cubicBezTo>
                    <a:pt x="3337481" y="8393765"/>
                    <a:pt x="3289040" y="8389571"/>
                    <a:pt x="3194233" y="8388732"/>
                  </a:cubicBezTo>
                  <a:cubicBezTo>
                    <a:pt x="3192158" y="8270004"/>
                    <a:pt x="3186484" y="8155071"/>
                    <a:pt x="3186660" y="7990652"/>
                  </a:cubicBezTo>
                  <a:cubicBezTo>
                    <a:pt x="3188228" y="7990674"/>
                    <a:pt x="3501945" y="7989592"/>
                    <a:pt x="3534556" y="7989283"/>
                  </a:cubicBezTo>
                  <a:close/>
                  <a:moveTo>
                    <a:pt x="3543564" y="8414822"/>
                  </a:moveTo>
                  <a:cubicBezTo>
                    <a:pt x="3550607" y="8864023"/>
                    <a:pt x="3554294" y="8812881"/>
                    <a:pt x="3534556" y="8812660"/>
                  </a:cubicBezTo>
                  <a:cubicBezTo>
                    <a:pt x="3132523" y="8808356"/>
                    <a:pt x="3199554" y="8844953"/>
                    <a:pt x="3197545" y="8715850"/>
                  </a:cubicBezTo>
                  <a:cubicBezTo>
                    <a:pt x="3195205" y="8566109"/>
                    <a:pt x="3197104" y="8569066"/>
                    <a:pt x="3194675" y="8414425"/>
                  </a:cubicBezTo>
                  <a:cubicBezTo>
                    <a:pt x="3194564" y="8406412"/>
                    <a:pt x="3543542" y="8413101"/>
                    <a:pt x="3543564" y="8414822"/>
                  </a:cubicBezTo>
                  <a:close/>
                  <a:moveTo>
                    <a:pt x="3546765" y="7567342"/>
                  </a:moveTo>
                  <a:cubicBezTo>
                    <a:pt x="3614017" y="7565664"/>
                    <a:pt x="3625829" y="7565951"/>
                    <a:pt x="3897597" y="7565907"/>
                  </a:cubicBezTo>
                  <a:cubicBezTo>
                    <a:pt x="3900732" y="7749486"/>
                    <a:pt x="3898657" y="7585441"/>
                    <a:pt x="3904419" y="7969727"/>
                  </a:cubicBezTo>
                  <a:cubicBezTo>
                    <a:pt x="3514022" y="7968954"/>
                    <a:pt x="3554471" y="7970279"/>
                    <a:pt x="3554404" y="7962531"/>
                  </a:cubicBezTo>
                  <a:cubicBezTo>
                    <a:pt x="3552417" y="7724257"/>
                    <a:pt x="3549039" y="7678014"/>
                    <a:pt x="3546765" y="7567342"/>
                  </a:cubicBezTo>
                  <a:close/>
                  <a:moveTo>
                    <a:pt x="3904729" y="7990233"/>
                  </a:moveTo>
                  <a:cubicBezTo>
                    <a:pt x="3910403" y="8368470"/>
                    <a:pt x="3907687" y="8170213"/>
                    <a:pt x="3911198" y="8391094"/>
                  </a:cubicBezTo>
                  <a:cubicBezTo>
                    <a:pt x="3793032" y="8390895"/>
                    <a:pt x="3709155" y="8387717"/>
                    <a:pt x="3561249" y="8389946"/>
                  </a:cubicBezTo>
                  <a:cubicBezTo>
                    <a:pt x="3559328" y="8272476"/>
                    <a:pt x="3555928" y="8137634"/>
                    <a:pt x="3554647" y="7989085"/>
                  </a:cubicBezTo>
                  <a:cubicBezTo>
                    <a:pt x="3734545" y="7987517"/>
                    <a:pt x="3792524" y="7990034"/>
                    <a:pt x="3904729" y="7990233"/>
                  </a:cubicBezTo>
                  <a:close/>
                  <a:moveTo>
                    <a:pt x="3911529" y="8411600"/>
                  </a:moveTo>
                  <a:cubicBezTo>
                    <a:pt x="3914112" y="8598246"/>
                    <a:pt x="3911131" y="8513906"/>
                    <a:pt x="3915768" y="8811380"/>
                  </a:cubicBezTo>
                  <a:cubicBezTo>
                    <a:pt x="3783251" y="8811557"/>
                    <a:pt x="3749294" y="8814558"/>
                    <a:pt x="3567475" y="8812991"/>
                  </a:cubicBezTo>
                  <a:cubicBezTo>
                    <a:pt x="3564406" y="8694880"/>
                    <a:pt x="3563943" y="8562709"/>
                    <a:pt x="3561624" y="8414469"/>
                  </a:cubicBezTo>
                  <a:cubicBezTo>
                    <a:pt x="3561514" y="8405971"/>
                    <a:pt x="3546655" y="8411047"/>
                    <a:pt x="3911529" y="8411600"/>
                  </a:cubicBezTo>
                  <a:close/>
                  <a:moveTo>
                    <a:pt x="3915680" y="7565929"/>
                  </a:moveTo>
                  <a:cubicBezTo>
                    <a:pt x="4028546" y="7565907"/>
                    <a:pt x="4037532" y="7567695"/>
                    <a:pt x="4264701" y="7568269"/>
                  </a:cubicBezTo>
                  <a:cubicBezTo>
                    <a:pt x="4264723" y="7570035"/>
                    <a:pt x="4271700" y="7953327"/>
                    <a:pt x="4272031" y="7969462"/>
                  </a:cubicBezTo>
                  <a:cubicBezTo>
                    <a:pt x="4100104" y="7969418"/>
                    <a:pt x="3983837" y="7969815"/>
                    <a:pt x="3922480" y="7969749"/>
                  </a:cubicBezTo>
                  <a:cubicBezTo>
                    <a:pt x="3916982" y="7602305"/>
                    <a:pt x="3918351" y="7723484"/>
                    <a:pt x="3915680" y="7565929"/>
                  </a:cubicBezTo>
                  <a:close/>
                  <a:moveTo>
                    <a:pt x="3931775" y="7990254"/>
                  </a:moveTo>
                  <a:cubicBezTo>
                    <a:pt x="4343831" y="7990254"/>
                    <a:pt x="4272230" y="7959838"/>
                    <a:pt x="4274636" y="8113442"/>
                  </a:cubicBezTo>
                  <a:cubicBezTo>
                    <a:pt x="4276999" y="8264728"/>
                    <a:pt x="4277463" y="8254288"/>
                    <a:pt x="4279693" y="8392286"/>
                  </a:cubicBezTo>
                  <a:cubicBezTo>
                    <a:pt x="4111032" y="8393279"/>
                    <a:pt x="4077120" y="8391116"/>
                    <a:pt x="3929280" y="8391116"/>
                  </a:cubicBezTo>
                  <a:cubicBezTo>
                    <a:pt x="3922237" y="7943019"/>
                    <a:pt x="3918329" y="7990254"/>
                    <a:pt x="3931775" y="7990254"/>
                  </a:cubicBezTo>
                  <a:close/>
                  <a:moveTo>
                    <a:pt x="3931775" y="8411621"/>
                  </a:moveTo>
                  <a:cubicBezTo>
                    <a:pt x="3933342" y="8411621"/>
                    <a:pt x="4280024" y="8412461"/>
                    <a:pt x="4280068" y="8414822"/>
                  </a:cubicBezTo>
                  <a:cubicBezTo>
                    <a:pt x="4280112" y="8417471"/>
                    <a:pt x="4284903" y="8811358"/>
                    <a:pt x="4284925" y="8814007"/>
                  </a:cubicBezTo>
                  <a:cubicBezTo>
                    <a:pt x="4041992" y="8815265"/>
                    <a:pt x="4101185" y="8811402"/>
                    <a:pt x="3933850" y="8811380"/>
                  </a:cubicBezTo>
                  <a:cubicBezTo>
                    <a:pt x="3926896" y="8367146"/>
                    <a:pt x="3930207" y="8411621"/>
                    <a:pt x="3931775" y="8411621"/>
                  </a:cubicBezTo>
                  <a:close/>
                  <a:moveTo>
                    <a:pt x="4328928" y="7568512"/>
                  </a:moveTo>
                  <a:cubicBezTo>
                    <a:pt x="4459634" y="7569042"/>
                    <a:pt x="4463918" y="7568534"/>
                    <a:pt x="4593631" y="7569042"/>
                  </a:cubicBezTo>
                  <a:cubicBezTo>
                    <a:pt x="4646973" y="7569262"/>
                    <a:pt x="4633306" y="7506024"/>
                    <a:pt x="4638760" y="7968800"/>
                  </a:cubicBezTo>
                  <a:cubicBezTo>
                    <a:pt x="4254147" y="7970565"/>
                    <a:pt x="4290180" y="7972619"/>
                    <a:pt x="4289981" y="7962421"/>
                  </a:cubicBezTo>
                  <a:cubicBezTo>
                    <a:pt x="4280929" y="7505803"/>
                    <a:pt x="4266799" y="7568247"/>
                    <a:pt x="4328928" y="7568512"/>
                  </a:cubicBezTo>
                  <a:close/>
                  <a:moveTo>
                    <a:pt x="4639025" y="7989283"/>
                  </a:moveTo>
                  <a:cubicBezTo>
                    <a:pt x="4640239" y="8091149"/>
                    <a:pt x="4641520" y="8176614"/>
                    <a:pt x="4644169" y="8264287"/>
                  </a:cubicBezTo>
                  <a:cubicBezTo>
                    <a:pt x="4649093" y="8426366"/>
                    <a:pt x="4711222" y="8388821"/>
                    <a:pt x="4328884" y="8391933"/>
                  </a:cubicBezTo>
                  <a:cubicBezTo>
                    <a:pt x="4284108" y="8392286"/>
                    <a:pt x="4299828" y="8453626"/>
                    <a:pt x="4290555" y="7989967"/>
                  </a:cubicBezTo>
                  <a:cubicBezTo>
                    <a:pt x="4612067" y="7990012"/>
                    <a:pt x="4486703" y="7990012"/>
                    <a:pt x="4639025" y="7989283"/>
                  </a:cubicBezTo>
                  <a:close/>
                  <a:moveTo>
                    <a:pt x="4329061" y="8412461"/>
                  </a:moveTo>
                  <a:cubicBezTo>
                    <a:pt x="4330628" y="8412438"/>
                    <a:pt x="4647547" y="8409326"/>
                    <a:pt x="4647635" y="8414822"/>
                  </a:cubicBezTo>
                  <a:cubicBezTo>
                    <a:pt x="4654855" y="8877488"/>
                    <a:pt x="4679495" y="8811998"/>
                    <a:pt x="4593609" y="8812704"/>
                  </a:cubicBezTo>
                  <a:cubicBezTo>
                    <a:pt x="4461511" y="8813786"/>
                    <a:pt x="4453475" y="8812727"/>
                    <a:pt x="4328928" y="8813720"/>
                  </a:cubicBezTo>
                  <a:cubicBezTo>
                    <a:pt x="4294838" y="8813941"/>
                    <a:pt x="4303515" y="8831996"/>
                    <a:pt x="4301705" y="8715850"/>
                  </a:cubicBezTo>
                  <a:cubicBezTo>
                    <a:pt x="4296384" y="8366351"/>
                    <a:pt x="4285808" y="8412814"/>
                    <a:pt x="4329061" y="8412461"/>
                  </a:cubicBezTo>
                  <a:close/>
                  <a:moveTo>
                    <a:pt x="4650925" y="7569196"/>
                  </a:moveTo>
                  <a:cubicBezTo>
                    <a:pt x="4870609" y="7569594"/>
                    <a:pt x="4839036" y="7568225"/>
                    <a:pt x="4991027" y="7568225"/>
                  </a:cubicBezTo>
                  <a:cubicBezTo>
                    <a:pt x="5009043" y="7568225"/>
                    <a:pt x="5000763" y="7520614"/>
                    <a:pt x="5007939" y="7970786"/>
                  </a:cubicBezTo>
                  <a:cubicBezTo>
                    <a:pt x="4871470" y="7971162"/>
                    <a:pt x="4849634" y="7968027"/>
                    <a:pt x="4656886" y="7968689"/>
                  </a:cubicBezTo>
                  <a:cubicBezTo>
                    <a:pt x="4655385" y="7852234"/>
                    <a:pt x="4657041" y="7957411"/>
                    <a:pt x="4650925" y="7569196"/>
                  </a:cubicBezTo>
                  <a:close/>
                  <a:moveTo>
                    <a:pt x="4726103" y="7989106"/>
                  </a:moveTo>
                  <a:cubicBezTo>
                    <a:pt x="4857097" y="7989106"/>
                    <a:pt x="4858465" y="7991336"/>
                    <a:pt x="4991004" y="7991336"/>
                  </a:cubicBezTo>
                  <a:cubicBezTo>
                    <a:pt x="5016859" y="7991336"/>
                    <a:pt x="5007873" y="7941650"/>
                    <a:pt x="5015203" y="8391823"/>
                  </a:cubicBezTo>
                  <a:cubicBezTo>
                    <a:pt x="4883437" y="8392176"/>
                    <a:pt x="4834024" y="8389836"/>
                    <a:pt x="4665320" y="8390432"/>
                  </a:cubicBezTo>
                  <a:cubicBezTo>
                    <a:pt x="4657284" y="7924743"/>
                    <a:pt x="4629155" y="7989106"/>
                    <a:pt x="4726103" y="7989106"/>
                  </a:cubicBezTo>
                  <a:close/>
                  <a:moveTo>
                    <a:pt x="5012531" y="7209433"/>
                  </a:moveTo>
                  <a:cubicBezTo>
                    <a:pt x="5011162" y="7121452"/>
                    <a:pt x="4951594" y="7147409"/>
                    <a:pt x="5364732" y="7145908"/>
                  </a:cubicBezTo>
                  <a:cubicBezTo>
                    <a:pt x="5368441" y="7366215"/>
                    <a:pt x="5366145" y="7370101"/>
                    <a:pt x="5369280" y="7547079"/>
                  </a:cubicBezTo>
                  <a:cubicBezTo>
                    <a:pt x="5295935" y="7547940"/>
                    <a:pt x="5265731" y="7547697"/>
                    <a:pt x="5020590" y="7547741"/>
                  </a:cubicBezTo>
                  <a:cubicBezTo>
                    <a:pt x="5018007" y="7362839"/>
                    <a:pt x="5014894" y="7359969"/>
                    <a:pt x="5012531" y="7209433"/>
                  </a:cubicBezTo>
                  <a:close/>
                  <a:moveTo>
                    <a:pt x="5369655" y="7567585"/>
                  </a:moveTo>
                  <a:cubicBezTo>
                    <a:pt x="5371753" y="7677948"/>
                    <a:pt x="5375043" y="7739244"/>
                    <a:pt x="5376897" y="7962730"/>
                  </a:cubicBezTo>
                  <a:cubicBezTo>
                    <a:pt x="5376942" y="7968778"/>
                    <a:pt x="5417567" y="7968380"/>
                    <a:pt x="5025999" y="7970720"/>
                  </a:cubicBezTo>
                  <a:cubicBezTo>
                    <a:pt x="5019950" y="7591115"/>
                    <a:pt x="5022908" y="7727280"/>
                    <a:pt x="5020877" y="7568225"/>
                  </a:cubicBezTo>
                  <a:cubicBezTo>
                    <a:pt x="5266040" y="7568181"/>
                    <a:pt x="5305428" y="7568380"/>
                    <a:pt x="5369655" y="7567585"/>
                  </a:cubicBezTo>
                  <a:close/>
                  <a:moveTo>
                    <a:pt x="5377141" y="7988997"/>
                  </a:moveTo>
                  <a:cubicBezTo>
                    <a:pt x="5377162" y="7990740"/>
                    <a:pt x="5381578" y="8388688"/>
                    <a:pt x="5381600" y="8390278"/>
                  </a:cubicBezTo>
                  <a:cubicBezTo>
                    <a:pt x="5197353" y="8387828"/>
                    <a:pt x="5121843" y="8391293"/>
                    <a:pt x="5033285" y="8391734"/>
                  </a:cubicBezTo>
                  <a:cubicBezTo>
                    <a:pt x="5031475" y="8279738"/>
                    <a:pt x="5031320" y="8304679"/>
                    <a:pt x="5026331" y="7991226"/>
                  </a:cubicBezTo>
                  <a:cubicBezTo>
                    <a:pt x="5127871" y="7990629"/>
                    <a:pt x="5204043" y="7985310"/>
                    <a:pt x="5377141" y="7988997"/>
                  </a:cubicBezTo>
                  <a:close/>
                  <a:moveTo>
                    <a:pt x="5381291" y="7058633"/>
                  </a:moveTo>
                  <a:cubicBezTo>
                    <a:pt x="5374292" y="6685362"/>
                    <a:pt x="5371025" y="6725446"/>
                    <a:pt x="5388445" y="6725314"/>
                  </a:cubicBezTo>
                  <a:cubicBezTo>
                    <a:pt x="5779239" y="6722135"/>
                    <a:pt x="5725389" y="6716440"/>
                    <a:pt x="5725565" y="6757606"/>
                  </a:cubicBezTo>
                  <a:cubicBezTo>
                    <a:pt x="5727398" y="7189965"/>
                    <a:pt x="5754555" y="7123880"/>
                    <a:pt x="5653257" y="7124564"/>
                  </a:cubicBezTo>
                  <a:cubicBezTo>
                    <a:pt x="5526548" y="7125425"/>
                    <a:pt x="5530456" y="7124763"/>
                    <a:pt x="5388312" y="7125314"/>
                  </a:cubicBezTo>
                  <a:cubicBezTo>
                    <a:pt x="5380430" y="7125359"/>
                    <a:pt x="5382748" y="7135358"/>
                    <a:pt x="5381291" y="7058633"/>
                  </a:cubicBezTo>
                  <a:close/>
                  <a:moveTo>
                    <a:pt x="5388422" y="7145820"/>
                  </a:moveTo>
                  <a:cubicBezTo>
                    <a:pt x="5793148" y="7144164"/>
                    <a:pt x="5729385" y="7126286"/>
                    <a:pt x="5730710" y="7209742"/>
                  </a:cubicBezTo>
                  <a:cubicBezTo>
                    <a:pt x="5737047" y="7615748"/>
                    <a:pt x="5761885" y="7548095"/>
                    <a:pt x="5653412" y="7546770"/>
                  </a:cubicBezTo>
                  <a:cubicBezTo>
                    <a:pt x="5342587" y="7542996"/>
                    <a:pt x="5387627" y="7565135"/>
                    <a:pt x="5386766" y="7510770"/>
                  </a:cubicBezTo>
                  <a:cubicBezTo>
                    <a:pt x="5380364" y="7102403"/>
                    <a:pt x="5382417" y="7145820"/>
                    <a:pt x="5388422" y="7145820"/>
                  </a:cubicBezTo>
                  <a:close/>
                  <a:moveTo>
                    <a:pt x="5388488" y="7567342"/>
                  </a:moveTo>
                  <a:cubicBezTo>
                    <a:pt x="5811452" y="7562199"/>
                    <a:pt x="5736892" y="7547521"/>
                    <a:pt x="5740005" y="7661791"/>
                  </a:cubicBezTo>
                  <a:cubicBezTo>
                    <a:pt x="5742853" y="7766614"/>
                    <a:pt x="5744531" y="7859827"/>
                    <a:pt x="5744200" y="7962597"/>
                  </a:cubicBezTo>
                  <a:cubicBezTo>
                    <a:pt x="5744156" y="7976415"/>
                    <a:pt x="5396658" y="7968866"/>
                    <a:pt x="5395068" y="7968844"/>
                  </a:cubicBezTo>
                  <a:cubicBezTo>
                    <a:pt x="5392463" y="7668766"/>
                    <a:pt x="5385950" y="7567386"/>
                    <a:pt x="5388488" y="7567342"/>
                  </a:cubicBezTo>
                  <a:close/>
                  <a:moveTo>
                    <a:pt x="5744133" y="7991270"/>
                  </a:moveTo>
                  <a:cubicBezTo>
                    <a:pt x="5744045" y="8137016"/>
                    <a:pt x="5748947" y="8265457"/>
                    <a:pt x="5751022" y="8388269"/>
                  </a:cubicBezTo>
                  <a:cubicBezTo>
                    <a:pt x="5647296" y="8388777"/>
                    <a:pt x="5590201" y="8393014"/>
                    <a:pt x="5399661" y="8390520"/>
                  </a:cubicBezTo>
                  <a:cubicBezTo>
                    <a:pt x="5399638" y="8388556"/>
                    <a:pt x="5395245" y="7990961"/>
                    <a:pt x="5395223" y="7989393"/>
                  </a:cubicBezTo>
                  <a:cubicBezTo>
                    <a:pt x="5468767" y="7990961"/>
                    <a:pt x="5741572" y="7991270"/>
                    <a:pt x="5744133" y="7991270"/>
                  </a:cubicBezTo>
                  <a:close/>
                  <a:moveTo>
                    <a:pt x="5751375" y="8408774"/>
                  </a:moveTo>
                  <a:cubicBezTo>
                    <a:pt x="5753782" y="8556948"/>
                    <a:pt x="5753672" y="8646938"/>
                    <a:pt x="5757072" y="8811623"/>
                  </a:cubicBezTo>
                  <a:lnTo>
                    <a:pt x="5406726" y="8811777"/>
                  </a:lnTo>
                  <a:cubicBezTo>
                    <a:pt x="5405600" y="8758427"/>
                    <a:pt x="5400146" y="8420782"/>
                    <a:pt x="5400036" y="8414535"/>
                  </a:cubicBezTo>
                  <a:cubicBezTo>
                    <a:pt x="5399991" y="8410849"/>
                    <a:pt x="5369302" y="8410717"/>
                    <a:pt x="5751375" y="8408774"/>
                  </a:cubicBezTo>
                  <a:close/>
                  <a:moveTo>
                    <a:pt x="5755857" y="7568026"/>
                  </a:moveTo>
                  <a:cubicBezTo>
                    <a:pt x="5907958" y="7568313"/>
                    <a:pt x="5880823" y="7566702"/>
                    <a:pt x="6105828" y="7566614"/>
                  </a:cubicBezTo>
                  <a:cubicBezTo>
                    <a:pt x="6107086" y="7674836"/>
                    <a:pt x="6105828" y="7804977"/>
                    <a:pt x="6112275" y="7966637"/>
                  </a:cubicBezTo>
                  <a:cubicBezTo>
                    <a:pt x="5884422" y="7966527"/>
                    <a:pt x="5937809" y="7970919"/>
                    <a:pt x="5762283" y="7970786"/>
                  </a:cubicBezTo>
                  <a:cubicBezTo>
                    <a:pt x="5762835" y="7787385"/>
                    <a:pt x="5757933" y="7671922"/>
                    <a:pt x="5755857" y="7568026"/>
                  </a:cubicBezTo>
                  <a:close/>
                  <a:moveTo>
                    <a:pt x="5785774" y="7991292"/>
                  </a:moveTo>
                  <a:cubicBezTo>
                    <a:pt x="6177032" y="7991292"/>
                    <a:pt x="6113644" y="7943151"/>
                    <a:pt x="6116294" y="8113398"/>
                  </a:cubicBezTo>
                  <a:cubicBezTo>
                    <a:pt x="6118546" y="8257687"/>
                    <a:pt x="6116912" y="8256893"/>
                    <a:pt x="6118788" y="8389814"/>
                  </a:cubicBezTo>
                  <a:cubicBezTo>
                    <a:pt x="6117221" y="8389792"/>
                    <a:pt x="5812136" y="8388114"/>
                    <a:pt x="5769105" y="8388225"/>
                  </a:cubicBezTo>
                  <a:cubicBezTo>
                    <a:pt x="5761598" y="7945623"/>
                    <a:pt x="5750382" y="7991292"/>
                    <a:pt x="5785774" y="7991292"/>
                  </a:cubicBezTo>
                  <a:close/>
                  <a:moveTo>
                    <a:pt x="5785774" y="8408686"/>
                  </a:moveTo>
                  <a:cubicBezTo>
                    <a:pt x="6156455" y="8408686"/>
                    <a:pt x="6119097" y="8409481"/>
                    <a:pt x="6119163" y="8414845"/>
                  </a:cubicBezTo>
                  <a:cubicBezTo>
                    <a:pt x="6126450" y="8880445"/>
                    <a:pt x="6148948" y="8810100"/>
                    <a:pt x="6050632" y="8810100"/>
                  </a:cubicBezTo>
                  <a:cubicBezTo>
                    <a:pt x="5918600" y="8810100"/>
                    <a:pt x="5915642" y="8811623"/>
                    <a:pt x="5785752" y="8811623"/>
                  </a:cubicBezTo>
                  <a:cubicBezTo>
                    <a:pt x="5771401" y="8811623"/>
                    <a:pt x="5775154" y="8826389"/>
                    <a:pt x="5773410" y="8715893"/>
                  </a:cubicBezTo>
                  <a:cubicBezTo>
                    <a:pt x="5768045" y="8370920"/>
                    <a:pt x="5760957" y="8408686"/>
                    <a:pt x="5785774" y="8408686"/>
                  </a:cubicBezTo>
                  <a:close/>
                  <a:moveTo>
                    <a:pt x="6469885" y="7209699"/>
                  </a:moveTo>
                  <a:cubicBezTo>
                    <a:pt x="6476001" y="7598266"/>
                    <a:pt x="6485892" y="7547454"/>
                    <a:pt x="6448425" y="7546859"/>
                  </a:cubicBezTo>
                  <a:cubicBezTo>
                    <a:pt x="6372054" y="7545623"/>
                    <a:pt x="6305553" y="7545644"/>
                    <a:pt x="6183082" y="7545976"/>
                  </a:cubicBezTo>
                  <a:cubicBezTo>
                    <a:pt x="6103664" y="7546174"/>
                    <a:pt x="6124043" y="7603188"/>
                    <a:pt x="6117905" y="7209389"/>
                  </a:cubicBezTo>
                  <a:cubicBezTo>
                    <a:pt x="6116647" y="7127743"/>
                    <a:pt x="6099712" y="7145180"/>
                    <a:pt x="6183214" y="7144164"/>
                  </a:cubicBezTo>
                  <a:cubicBezTo>
                    <a:pt x="6519562" y="7140103"/>
                    <a:pt x="6468693" y="7132289"/>
                    <a:pt x="6469885" y="7209699"/>
                  </a:cubicBezTo>
                  <a:close/>
                  <a:moveTo>
                    <a:pt x="6461142" y="6758047"/>
                  </a:moveTo>
                  <a:cubicBezTo>
                    <a:pt x="6464807" y="6846515"/>
                    <a:pt x="6464939" y="6871810"/>
                    <a:pt x="6467655" y="7059030"/>
                  </a:cubicBezTo>
                  <a:cubicBezTo>
                    <a:pt x="6468737" y="7138315"/>
                    <a:pt x="6474478" y="7125822"/>
                    <a:pt x="6448601" y="7125006"/>
                  </a:cubicBezTo>
                  <a:cubicBezTo>
                    <a:pt x="6026101" y="7111188"/>
                    <a:pt x="6115256" y="7239033"/>
                    <a:pt x="6111414" y="6722598"/>
                  </a:cubicBezTo>
                  <a:cubicBezTo>
                    <a:pt x="6513557" y="6724166"/>
                    <a:pt x="6459067" y="6708097"/>
                    <a:pt x="6461142" y="6758047"/>
                  </a:cubicBezTo>
                  <a:close/>
                  <a:moveTo>
                    <a:pt x="6453039" y="6305712"/>
                  </a:moveTo>
                  <a:cubicBezTo>
                    <a:pt x="6459994" y="6751536"/>
                    <a:pt x="6462069" y="6702600"/>
                    <a:pt x="6448292" y="6702711"/>
                  </a:cubicBezTo>
                  <a:cubicBezTo>
                    <a:pt x="6041049" y="6705426"/>
                    <a:pt x="6111878" y="6725446"/>
                    <a:pt x="6110023" y="6606651"/>
                  </a:cubicBezTo>
                  <a:cubicBezTo>
                    <a:pt x="6107617" y="6454548"/>
                    <a:pt x="6106977" y="6465430"/>
                    <a:pt x="6104393" y="6305314"/>
                  </a:cubicBezTo>
                  <a:cubicBezTo>
                    <a:pt x="6104327" y="6299863"/>
                    <a:pt x="6452973" y="6301938"/>
                    <a:pt x="6453039" y="6305712"/>
                  </a:cubicBezTo>
                  <a:close/>
                  <a:moveTo>
                    <a:pt x="6452641" y="6281167"/>
                  </a:moveTo>
                  <a:cubicBezTo>
                    <a:pt x="6273053" y="6284721"/>
                    <a:pt x="6202997" y="6281300"/>
                    <a:pt x="6103996" y="6280770"/>
                  </a:cubicBezTo>
                  <a:cubicBezTo>
                    <a:pt x="6101942" y="6157295"/>
                    <a:pt x="6097615" y="6017200"/>
                    <a:pt x="6097372" y="5879775"/>
                  </a:cubicBezTo>
                  <a:cubicBezTo>
                    <a:pt x="6222228" y="5880283"/>
                    <a:pt x="6174670" y="5881961"/>
                    <a:pt x="6445687" y="5881298"/>
                  </a:cubicBezTo>
                  <a:cubicBezTo>
                    <a:pt x="6450500" y="6177955"/>
                    <a:pt x="6450986" y="6178860"/>
                    <a:pt x="6452641" y="6281167"/>
                  </a:cubicBezTo>
                  <a:close/>
                  <a:moveTo>
                    <a:pt x="6445378" y="5860749"/>
                  </a:moveTo>
                  <a:cubicBezTo>
                    <a:pt x="6052110" y="5861786"/>
                    <a:pt x="6097372" y="5859976"/>
                    <a:pt x="6097372" y="5854017"/>
                  </a:cubicBezTo>
                  <a:cubicBezTo>
                    <a:pt x="6097174" y="5659468"/>
                    <a:pt x="6092250" y="5556124"/>
                    <a:pt x="6090174" y="5456399"/>
                  </a:cubicBezTo>
                  <a:cubicBezTo>
                    <a:pt x="6205359" y="5457194"/>
                    <a:pt x="6215869" y="5461608"/>
                    <a:pt x="6439615" y="5459291"/>
                  </a:cubicBezTo>
                  <a:cubicBezTo>
                    <a:pt x="6441867" y="5619208"/>
                    <a:pt x="6439372" y="5490281"/>
                    <a:pt x="6445378" y="5860749"/>
                  </a:cubicBezTo>
                  <a:close/>
                  <a:moveTo>
                    <a:pt x="6436922" y="5100544"/>
                  </a:moveTo>
                  <a:cubicBezTo>
                    <a:pt x="6439262" y="5249667"/>
                    <a:pt x="6436369" y="5251013"/>
                    <a:pt x="6438732" y="5401835"/>
                  </a:cubicBezTo>
                  <a:cubicBezTo>
                    <a:pt x="6439615" y="5456686"/>
                    <a:pt x="6490551" y="5438521"/>
                    <a:pt x="6089755" y="5435916"/>
                  </a:cubicBezTo>
                  <a:cubicBezTo>
                    <a:pt x="6086510" y="5265515"/>
                    <a:pt x="6089733" y="5247261"/>
                    <a:pt x="6085692" y="5036732"/>
                  </a:cubicBezTo>
                  <a:cubicBezTo>
                    <a:pt x="6501303" y="5037350"/>
                    <a:pt x="6435619" y="5017705"/>
                    <a:pt x="6436922" y="5100544"/>
                  </a:cubicBezTo>
                  <a:close/>
                  <a:moveTo>
                    <a:pt x="6426147" y="4614106"/>
                  </a:moveTo>
                  <a:cubicBezTo>
                    <a:pt x="6433433" y="5040396"/>
                    <a:pt x="6430784" y="4850946"/>
                    <a:pt x="6435221" y="5017043"/>
                  </a:cubicBezTo>
                  <a:cubicBezTo>
                    <a:pt x="6020715" y="5017175"/>
                    <a:pt x="6085913" y="5036312"/>
                    <a:pt x="6083750" y="4949412"/>
                  </a:cubicBezTo>
                  <a:cubicBezTo>
                    <a:pt x="6081166" y="4846112"/>
                    <a:pt x="6079598" y="4753914"/>
                    <a:pt x="6079157" y="4648429"/>
                  </a:cubicBezTo>
                  <a:cubicBezTo>
                    <a:pt x="6078914" y="4600090"/>
                    <a:pt x="6024556" y="4610663"/>
                    <a:pt x="6426147" y="4614106"/>
                  </a:cubicBezTo>
                  <a:close/>
                  <a:moveTo>
                    <a:pt x="6422504" y="4196800"/>
                  </a:moveTo>
                  <a:cubicBezTo>
                    <a:pt x="6425220" y="4369475"/>
                    <a:pt x="6420892" y="4296789"/>
                    <a:pt x="6425794" y="4593623"/>
                  </a:cubicBezTo>
                  <a:cubicBezTo>
                    <a:pt x="6423564" y="4593600"/>
                    <a:pt x="6081476" y="4592298"/>
                    <a:pt x="6078804" y="4592276"/>
                  </a:cubicBezTo>
                  <a:cubicBezTo>
                    <a:pt x="6076905" y="4362610"/>
                    <a:pt x="6072644" y="4363272"/>
                    <a:pt x="6070127" y="4191922"/>
                  </a:cubicBezTo>
                  <a:cubicBezTo>
                    <a:pt x="6071739" y="4191922"/>
                    <a:pt x="6422482" y="4195233"/>
                    <a:pt x="6422504" y="4196800"/>
                  </a:cubicBezTo>
                  <a:close/>
                  <a:moveTo>
                    <a:pt x="6413452" y="3771305"/>
                  </a:moveTo>
                  <a:cubicBezTo>
                    <a:pt x="6425021" y="4312726"/>
                    <a:pt x="6420981" y="4107229"/>
                    <a:pt x="6422129" y="4173204"/>
                  </a:cubicBezTo>
                  <a:cubicBezTo>
                    <a:pt x="6277226" y="4176758"/>
                    <a:pt x="6178180" y="4171681"/>
                    <a:pt x="6069840" y="4171438"/>
                  </a:cubicBezTo>
                  <a:cubicBezTo>
                    <a:pt x="6067941" y="4044057"/>
                    <a:pt x="6067853" y="3953802"/>
                    <a:pt x="6064121" y="3771172"/>
                  </a:cubicBezTo>
                  <a:cubicBezTo>
                    <a:pt x="6170364" y="3771216"/>
                    <a:pt x="6313082" y="3772739"/>
                    <a:pt x="6413452" y="3771305"/>
                  </a:cubicBezTo>
                  <a:close/>
                  <a:moveTo>
                    <a:pt x="6412878" y="3745171"/>
                  </a:moveTo>
                  <a:cubicBezTo>
                    <a:pt x="6413099" y="3754750"/>
                    <a:pt x="6441095" y="3750799"/>
                    <a:pt x="6063702" y="3750667"/>
                  </a:cubicBezTo>
                  <a:cubicBezTo>
                    <a:pt x="6063658" y="3748636"/>
                    <a:pt x="6056063" y="3349297"/>
                    <a:pt x="6056041" y="3347664"/>
                  </a:cubicBezTo>
                  <a:cubicBezTo>
                    <a:pt x="6057630" y="3347664"/>
                    <a:pt x="6405106" y="3349628"/>
                    <a:pt x="6406784" y="3349650"/>
                  </a:cubicBezTo>
                  <a:cubicBezTo>
                    <a:pt x="6408065" y="3439111"/>
                    <a:pt x="6409168" y="3575741"/>
                    <a:pt x="6412878" y="3745171"/>
                  </a:cubicBezTo>
                  <a:close/>
                  <a:moveTo>
                    <a:pt x="6401993" y="2992227"/>
                  </a:moveTo>
                  <a:cubicBezTo>
                    <a:pt x="6404356" y="3142719"/>
                    <a:pt x="6403560" y="3142432"/>
                    <a:pt x="6405923" y="3293299"/>
                  </a:cubicBezTo>
                  <a:cubicBezTo>
                    <a:pt x="6406740" y="3345170"/>
                    <a:pt x="6460391" y="3327313"/>
                    <a:pt x="6055687" y="3327158"/>
                  </a:cubicBezTo>
                  <a:cubicBezTo>
                    <a:pt x="6052067" y="3110846"/>
                    <a:pt x="6055268" y="3160664"/>
                    <a:pt x="6051095" y="2928747"/>
                  </a:cubicBezTo>
                  <a:cubicBezTo>
                    <a:pt x="6461164" y="2928747"/>
                    <a:pt x="6400624" y="2904047"/>
                    <a:pt x="6401993" y="2992227"/>
                  </a:cubicBezTo>
                  <a:close/>
                  <a:moveTo>
                    <a:pt x="6396186" y="2540444"/>
                  </a:moveTo>
                  <a:cubicBezTo>
                    <a:pt x="6405327" y="2978300"/>
                    <a:pt x="6420892" y="2907358"/>
                    <a:pt x="6315665" y="2907358"/>
                  </a:cubicBezTo>
                  <a:cubicBezTo>
                    <a:pt x="6182927" y="2907358"/>
                    <a:pt x="6183501" y="2908241"/>
                    <a:pt x="6050698" y="2908241"/>
                  </a:cubicBezTo>
                  <a:cubicBezTo>
                    <a:pt x="6047187" y="2724927"/>
                    <a:pt x="6046591" y="2755542"/>
                    <a:pt x="6044383" y="2505061"/>
                  </a:cubicBezTo>
                  <a:cubicBezTo>
                    <a:pt x="6443523" y="2505084"/>
                    <a:pt x="6395148" y="2490361"/>
                    <a:pt x="6396186" y="2540444"/>
                  </a:cubicBezTo>
                  <a:close/>
                  <a:moveTo>
                    <a:pt x="6387730" y="2088837"/>
                  </a:moveTo>
                  <a:cubicBezTo>
                    <a:pt x="6395104" y="2559073"/>
                    <a:pt x="6421356" y="2484225"/>
                    <a:pt x="6315665" y="2484225"/>
                  </a:cubicBezTo>
                  <a:cubicBezTo>
                    <a:pt x="6184583" y="2484225"/>
                    <a:pt x="6183082" y="2484578"/>
                    <a:pt x="6050632" y="2484578"/>
                  </a:cubicBezTo>
                  <a:cubicBezTo>
                    <a:pt x="6041844" y="2484578"/>
                    <a:pt x="6044559" y="2496718"/>
                    <a:pt x="6042882" y="2389511"/>
                  </a:cubicBezTo>
                  <a:cubicBezTo>
                    <a:pt x="6037406" y="2038092"/>
                    <a:pt x="6035419" y="2083937"/>
                    <a:pt x="6050632" y="2083937"/>
                  </a:cubicBezTo>
                  <a:cubicBezTo>
                    <a:pt x="6412017" y="2083937"/>
                    <a:pt x="6387553" y="2077050"/>
                    <a:pt x="6387730" y="2088837"/>
                  </a:cubicBezTo>
                  <a:close/>
                  <a:moveTo>
                    <a:pt x="6387333" y="2062019"/>
                  </a:moveTo>
                  <a:cubicBezTo>
                    <a:pt x="6262632" y="2060584"/>
                    <a:pt x="6180675" y="2063409"/>
                    <a:pt x="6039592" y="2063431"/>
                  </a:cubicBezTo>
                  <a:cubicBezTo>
                    <a:pt x="6031798" y="1610698"/>
                    <a:pt x="6020494" y="1660163"/>
                    <a:pt x="6050653" y="1660163"/>
                  </a:cubicBezTo>
                  <a:cubicBezTo>
                    <a:pt x="6162063" y="1660163"/>
                    <a:pt x="6191870" y="1660428"/>
                    <a:pt x="6315687" y="1660428"/>
                  </a:cubicBezTo>
                  <a:cubicBezTo>
                    <a:pt x="6404157" y="1660450"/>
                    <a:pt x="6380157" y="1587743"/>
                    <a:pt x="6387333" y="2062019"/>
                  </a:cubicBezTo>
                  <a:close/>
                  <a:moveTo>
                    <a:pt x="6375388" y="1336159"/>
                  </a:moveTo>
                  <a:cubicBezTo>
                    <a:pt x="6378170" y="1427826"/>
                    <a:pt x="6378214" y="1448089"/>
                    <a:pt x="6381349" y="1640342"/>
                  </a:cubicBezTo>
                  <a:cubicBezTo>
                    <a:pt x="6342248" y="1639834"/>
                    <a:pt x="6058270" y="1639636"/>
                    <a:pt x="6031003" y="1639724"/>
                  </a:cubicBezTo>
                  <a:cubicBezTo>
                    <a:pt x="6023695" y="1179994"/>
                    <a:pt x="6012015" y="1241621"/>
                    <a:pt x="6050653" y="1241621"/>
                  </a:cubicBezTo>
                  <a:cubicBezTo>
                    <a:pt x="6438997" y="1241621"/>
                    <a:pt x="6371458" y="1205797"/>
                    <a:pt x="6375388" y="1336159"/>
                  </a:cubicBezTo>
                  <a:close/>
                  <a:moveTo>
                    <a:pt x="6369073" y="884198"/>
                  </a:moveTo>
                  <a:cubicBezTo>
                    <a:pt x="6375079" y="1278615"/>
                    <a:pt x="6388348" y="1218202"/>
                    <a:pt x="6315665" y="1218202"/>
                  </a:cubicBezTo>
                  <a:cubicBezTo>
                    <a:pt x="5980133" y="1218202"/>
                    <a:pt x="6023607" y="1238399"/>
                    <a:pt x="6022790" y="1185137"/>
                  </a:cubicBezTo>
                  <a:cubicBezTo>
                    <a:pt x="6016166" y="762556"/>
                    <a:pt x="6008748" y="818753"/>
                    <a:pt x="6050653" y="818753"/>
                  </a:cubicBezTo>
                  <a:cubicBezTo>
                    <a:pt x="6426236" y="818753"/>
                    <a:pt x="6367727" y="798247"/>
                    <a:pt x="6369073" y="884198"/>
                  </a:cubicBezTo>
                  <a:close/>
                  <a:moveTo>
                    <a:pt x="6050653" y="395509"/>
                  </a:moveTo>
                  <a:cubicBezTo>
                    <a:pt x="6410913" y="395509"/>
                    <a:pt x="6361876" y="386923"/>
                    <a:pt x="6361920" y="432216"/>
                  </a:cubicBezTo>
                  <a:cubicBezTo>
                    <a:pt x="6361920" y="859698"/>
                    <a:pt x="6390048" y="797497"/>
                    <a:pt x="6315665" y="797497"/>
                  </a:cubicBezTo>
                  <a:cubicBezTo>
                    <a:pt x="5963420" y="797497"/>
                    <a:pt x="6018882" y="816568"/>
                    <a:pt x="6016961" y="733177"/>
                  </a:cubicBezTo>
                  <a:cubicBezTo>
                    <a:pt x="6008373" y="341387"/>
                    <a:pt x="5996626" y="395509"/>
                    <a:pt x="6050653" y="395509"/>
                  </a:cubicBezTo>
                  <a:close/>
                  <a:moveTo>
                    <a:pt x="6012921" y="1639812"/>
                  </a:moveTo>
                  <a:cubicBezTo>
                    <a:pt x="5919704" y="1640408"/>
                    <a:pt x="5663568" y="1650341"/>
                    <a:pt x="5663016" y="1636479"/>
                  </a:cubicBezTo>
                  <a:cubicBezTo>
                    <a:pt x="5657320" y="1495523"/>
                    <a:pt x="5657607" y="1360129"/>
                    <a:pt x="5656017" y="1241136"/>
                  </a:cubicBezTo>
                  <a:cubicBezTo>
                    <a:pt x="6033807" y="1241268"/>
                    <a:pt x="5849847" y="1241489"/>
                    <a:pt x="6005634" y="1241621"/>
                  </a:cubicBezTo>
                  <a:cubicBezTo>
                    <a:pt x="6008991" y="1429438"/>
                    <a:pt x="6006231" y="1218688"/>
                    <a:pt x="6012921" y="1639812"/>
                  </a:cubicBezTo>
                  <a:close/>
                  <a:moveTo>
                    <a:pt x="6004707" y="1185490"/>
                  </a:moveTo>
                  <a:cubicBezTo>
                    <a:pt x="6005480" y="1235286"/>
                    <a:pt x="6060346" y="1220785"/>
                    <a:pt x="5655730" y="1220652"/>
                  </a:cubicBezTo>
                  <a:cubicBezTo>
                    <a:pt x="5651403" y="917815"/>
                    <a:pt x="5655686" y="1143332"/>
                    <a:pt x="5650829" y="817451"/>
                  </a:cubicBezTo>
                  <a:cubicBezTo>
                    <a:pt x="6139322" y="819238"/>
                    <a:pt x="5959402" y="818598"/>
                    <a:pt x="6000645" y="818709"/>
                  </a:cubicBezTo>
                  <a:cubicBezTo>
                    <a:pt x="6004619" y="1034050"/>
                    <a:pt x="6001970" y="1010763"/>
                    <a:pt x="6004707" y="1185490"/>
                  </a:cubicBezTo>
                  <a:close/>
                  <a:moveTo>
                    <a:pt x="5653368" y="397518"/>
                  </a:moveTo>
                  <a:cubicBezTo>
                    <a:pt x="6045399" y="396745"/>
                    <a:pt x="5991527" y="380522"/>
                    <a:pt x="5992895" y="432525"/>
                  </a:cubicBezTo>
                  <a:cubicBezTo>
                    <a:pt x="6004288" y="868571"/>
                    <a:pt x="6020030" y="798534"/>
                    <a:pt x="5918291" y="797696"/>
                  </a:cubicBezTo>
                  <a:cubicBezTo>
                    <a:pt x="5596449" y="795091"/>
                    <a:pt x="5650895" y="819283"/>
                    <a:pt x="5649681" y="737989"/>
                  </a:cubicBezTo>
                  <a:cubicBezTo>
                    <a:pt x="5644315" y="356926"/>
                    <a:pt x="5639591" y="397562"/>
                    <a:pt x="5653368" y="397518"/>
                  </a:cubicBezTo>
                  <a:close/>
                  <a:moveTo>
                    <a:pt x="5644956" y="1637406"/>
                  </a:moveTo>
                  <a:cubicBezTo>
                    <a:pt x="5645133" y="1641799"/>
                    <a:pt x="5686619" y="1639967"/>
                    <a:pt x="5296222" y="1642108"/>
                  </a:cubicBezTo>
                  <a:cubicBezTo>
                    <a:pt x="5290834" y="1409705"/>
                    <a:pt x="5292181" y="1353066"/>
                    <a:pt x="5290724" y="1238973"/>
                  </a:cubicBezTo>
                  <a:cubicBezTo>
                    <a:pt x="5464020" y="1239591"/>
                    <a:pt x="5293042" y="1241025"/>
                    <a:pt x="5637957" y="1241136"/>
                  </a:cubicBezTo>
                  <a:cubicBezTo>
                    <a:pt x="5639546" y="1361586"/>
                    <a:pt x="5639282" y="1496561"/>
                    <a:pt x="5644956" y="1637406"/>
                  </a:cubicBezTo>
                  <a:close/>
                  <a:moveTo>
                    <a:pt x="5633762" y="884198"/>
                  </a:moveTo>
                  <a:cubicBezTo>
                    <a:pt x="5636080" y="1032063"/>
                    <a:pt x="5634799" y="1035396"/>
                    <a:pt x="5637140" y="1185490"/>
                  </a:cubicBezTo>
                  <a:cubicBezTo>
                    <a:pt x="5637957" y="1237339"/>
                    <a:pt x="5690681" y="1219835"/>
                    <a:pt x="5290437" y="1218467"/>
                  </a:cubicBezTo>
                  <a:cubicBezTo>
                    <a:pt x="5288516" y="1079983"/>
                    <a:pt x="5287567" y="1077930"/>
                    <a:pt x="5283372" y="817760"/>
                  </a:cubicBezTo>
                  <a:cubicBezTo>
                    <a:pt x="5694567" y="817495"/>
                    <a:pt x="5632415" y="794738"/>
                    <a:pt x="5633762" y="884198"/>
                  </a:cubicBezTo>
                  <a:close/>
                  <a:moveTo>
                    <a:pt x="5520829" y="397694"/>
                  </a:moveTo>
                  <a:cubicBezTo>
                    <a:pt x="5644889" y="397694"/>
                    <a:pt x="5625527" y="387960"/>
                    <a:pt x="5626454" y="432415"/>
                  </a:cubicBezTo>
                  <a:cubicBezTo>
                    <a:pt x="5628640" y="537039"/>
                    <a:pt x="5630008" y="627935"/>
                    <a:pt x="5631554" y="738320"/>
                  </a:cubicBezTo>
                  <a:cubicBezTo>
                    <a:pt x="5632702" y="815133"/>
                    <a:pt x="5696465" y="796923"/>
                    <a:pt x="5283062" y="797254"/>
                  </a:cubicBezTo>
                  <a:cubicBezTo>
                    <a:pt x="5278713" y="526268"/>
                    <a:pt x="5278735" y="519359"/>
                    <a:pt x="5276549" y="431885"/>
                  </a:cubicBezTo>
                  <a:cubicBezTo>
                    <a:pt x="5275401" y="386040"/>
                    <a:pt x="5232414" y="397474"/>
                    <a:pt x="5520829" y="397694"/>
                  </a:cubicBezTo>
                  <a:close/>
                  <a:moveTo>
                    <a:pt x="5255928" y="1642218"/>
                  </a:moveTo>
                  <a:cubicBezTo>
                    <a:pt x="5124846" y="1642218"/>
                    <a:pt x="5125575" y="1639592"/>
                    <a:pt x="4991027" y="1639592"/>
                  </a:cubicBezTo>
                  <a:cubicBezTo>
                    <a:pt x="4903065" y="1639592"/>
                    <a:pt x="4927859" y="1715213"/>
                    <a:pt x="4919822" y="1240694"/>
                  </a:cubicBezTo>
                  <a:cubicBezTo>
                    <a:pt x="5069494" y="1242284"/>
                    <a:pt x="5123080" y="1238664"/>
                    <a:pt x="5272641" y="1238906"/>
                  </a:cubicBezTo>
                  <a:cubicBezTo>
                    <a:pt x="5278404" y="1701881"/>
                    <a:pt x="5287898" y="1642218"/>
                    <a:pt x="5255928" y="1642218"/>
                  </a:cubicBezTo>
                  <a:close/>
                  <a:moveTo>
                    <a:pt x="5266371" y="884154"/>
                  </a:moveTo>
                  <a:cubicBezTo>
                    <a:pt x="5272465" y="1269676"/>
                    <a:pt x="5279133" y="1218423"/>
                    <a:pt x="5255928" y="1218423"/>
                  </a:cubicBezTo>
                  <a:cubicBezTo>
                    <a:pt x="4869483" y="1218423"/>
                    <a:pt x="4919734" y="1236876"/>
                    <a:pt x="4918917" y="1185137"/>
                  </a:cubicBezTo>
                  <a:cubicBezTo>
                    <a:pt x="4916511" y="1030915"/>
                    <a:pt x="4918321" y="1033807"/>
                    <a:pt x="4915959" y="883845"/>
                  </a:cubicBezTo>
                  <a:cubicBezTo>
                    <a:pt x="4914678" y="804384"/>
                    <a:pt x="4895160" y="818135"/>
                    <a:pt x="4991004" y="818135"/>
                  </a:cubicBezTo>
                  <a:cubicBezTo>
                    <a:pt x="5320839" y="818135"/>
                    <a:pt x="5264892" y="792729"/>
                    <a:pt x="5266371" y="884154"/>
                  </a:cubicBezTo>
                  <a:close/>
                  <a:moveTo>
                    <a:pt x="5258467" y="432481"/>
                  </a:moveTo>
                  <a:cubicBezTo>
                    <a:pt x="5260741" y="522891"/>
                    <a:pt x="5260807" y="537348"/>
                    <a:pt x="5264980" y="797276"/>
                  </a:cubicBezTo>
                  <a:cubicBezTo>
                    <a:pt x="5226298" y="797276"/>
                    <a:pt x="4953581" y="797585"/>
                    <a:pt x="4914568" y="798005"/>
                  </a:cubicBezTo>
                  <a:lnTo>
                    <a:pt x="4908054" y="396105"/>
                  </a:lnTo>
                  <a:cubicBezTo>
                    <a:pt x="5324438" y="389483"/>
                    <a:pt x="5257385" y="389594"/>
                    <a:pt x="5258467" y="432481"/>
                  </a:cubicBezTo>
                  <a:close/>
                  <a:moveTo>
                    <a:pt x="4903462" y="1335982"/>
                  </a:moveTo>
                  <a:cubicBezTo>
                    <a:pt x="4905250" y="1431027"/>
                    <a:pt x="4904632" y="1395402"/>
                    <a:pt x="4908562" y="1640298"/>
                  </a:cubicBezTo>
                  <a:cubicBezTo>
                    <a:pt x="4794614" y="1642527"/>
                    <a:pt x="4840648" y="1645176"/>
                    <a:pt x="4558062" y="1642483"/>
                  </a:cubicBezTo>
                  <a:cubicBezTo>
                    <a:pt x="4552939" y="1230519"/>
                    <a:pt x="4555920" y="1366442"/>
                    <a:pt x="4554617" y="1238443"/>
                  </a:cubicBezTo>
                  <a:cubicBezTo>
                    <a:pt x="4973562" y="1238244"/>
                    <a:pt x="4901188" y="1221204"/>
                    <a:pt x="4903462" y="1335982"/>
                  </a:cubicBezTo>
                  <a:close/>
                  <a:moveTo>
                    <a:pt x="4897876" y="884198"/>
                  </a:moveTo>
                  <a:cubicBezTo>
                    <a:pt x="4903815" y="1274201"/>
                    <a:pt x="4914038" y="1220343"/>
                    <a:pt x="4858708" y="1219217"/>
                  </a:cubicBezTo>
                  <a:cubicBezTo>
                    <a:pt x="4775913" y="1217540"/>
                    <a:pt x="4760634" y="1217871"/>
                    <a:pt x="4554375" y="1217959"/>
                  </a:cubicBezTo>
                  <a:cubicBezTo>
                    <a:pt x="4551902" y="1023874"/>
                    <a:pt x="4547950" y="1024956"/>
                    <a:pt x="4545786" y="819018"/>
                  </a:cubicBezTo>
                  <a:cubicBezTo>
                    <a:pt x="4959211" y="823057"/>
                    <a:pt x="4896419" y="793281"/>
                    <a:pt x="4897876" y="884198"/>
                  </a:cubicBezTo>
                  <a:close/>
                  <a:moveTo>
                    <a:pt x="4593564" y="397915"/>
                  </a:moveTo>
                  <a:cubicBezTo>
                    <a:pt x="4683381" y="399107"/>
                    <a:pt x="4769996" y="399306"/>
                    <a:pt x="4858752" y="397165"/>
                  </a:cubicBezTo>
                  <a:cubicBezTo>
                    <a:pt x="4902601" y="396061"/>
                    <a:pt x="4889023" y="336354"/>
                    <a:pt x="4896485" y="798247"/>
                  </a:cubicBezTo>
                  <a:cubicBezTo>
                    <a:pt x="4739130" y="800499"/>
                    <a:pt x="4800884" y="801051"/>
                    <a:pt x="4545587" y="798556"/>
                  </a:cubicBezTo>
                  <a:cubicBezTo>
                    <a:pt x="4541790" y="330174"/>
                    <a:pt x="4520506" y="396966"/>
                    <a:pt x="4593564" y="397915"/>
                  </a:cubicBezTo>
                  <a:close/>
                  <a:moveTo>
                    <a:pt x="4546669" y="2065396"/>
                  </a:moveTo>
                  <a:cubicBezTo>
                    <a:pt x="4460142" y="2066014"/>
                    <a:pt x="4347916" y="2065396"/>
                    <a:pt x="4199613" y="2065396"/>
                  </a:cubicBezTo>
                  <a:cubicBezTo>
                    <a:pt x="4199370" y="2050739"/>
                    <a:pt x="4193431" y="1707465"/>
                    <a:pt x="4192327" y="1661245"/>
                  </a:cubicBezTo>
                  <a:cubicBezTo>
                    <a:pt x="4193938" y="1661245"/>
                    <a:pt x="4537771" y="1662812"/>
                    <a:pt x="4540200" y="1662834"/>
                  </a:cubicBezTo>
                  <a:cubicBezTo>
                    <a:pt x="4542010" y="1809816"/>
                    <a:pt x="4545123" y="1968563"/>
                    <a:pt x="4546669" y="2065396"/>
                  </a:cubicBezTo>
                  <a:close/>
                  <a:moveTo>
                    <a:pt x="4536822" y="1335761"/>
                  </a:moveTo>
                  <a:cubicBezTo>
                    <a:pt x="4536049" y="1704022"/>
                    <a:pt x="4576078" y="1642086"/>
                    <a:pt x="4461313" y="1642086"/>
                  </a:cubicBezTo>
                  <a:cubicBezTo>
                    <a:pt x="4161262" y="1642086"/>
                    <a:pt x="4191863" y="1642064"/>
                    <a:pt x="4191730" y="1636700"/>
                  </a:cubicBezTo>
                  <a:cubicBezTo>
                    <a:pt x="4189964" y="1563485"/>
                    <a:pt x="4178638" y="1239392"/>
                    <a:pt x="4196632" y="1239392"/>
                  </a:cubicBezTo>
                  <a:cubicBezTo>
                    <a:pt x="4605818" y="1239392"/>
                    <a:pt x="4537087" y="1209263"/>
                    <a:pt x="4536822" y="1335761"/>
                  </a:cubicBezTo>
                  <a:close/>
                  <a:moveTo>
                    <a:pt x="4528587" y="884198"/>
                  </a:moveTo>
                  <a:cubicBezTo>
                    <a:pt x="4534747" y="1277092"/>
                    <a:pt x="4561042" y="1217959"/>
                    <a:pt x="4461313" y="1218003"/>
                  </a:cubicBezTo>
                  <a:cubicBezTo>
                    <a:pt x="4145630" y="1218003"/>
                    <a:pt x="4185659" y="1233830"/>
                    <a:pt x="4184886" y="1185093"/>
                  </a:cubicBezTo>
                  <a:cubicBezTo>
                    <a:pt x="4184709" y="1173306"/>
                    <a:pt x="4179499" y="835109"/>
                    <a:pt x="4179212" y="816369"/>
                  </a:cubicBezTo>
                  <a:cubicBezTo>
                    <a:pt x="4598554" y="815486"/>
                    <a:pt x="4527284" y="802000"/>
                    <a:pt x="4528587" y="884198"/>
                  </a:cubicBezTo>
                  <a:close/>
                  <a:moveTo>
                    <a:pt x="4196632" y="398158"/>
                  </a:moveTo>
                  <a:cubicBezTo>
                    <a:pt x="4572236" y="398158"/>
                    <a:pt x="4521830" y="382530"/>
                    <a:pt x="4522912" y="431421"/>
                  </a:cubicBezTo>
                  <a:cubicBezTo>
                    <a:pt x="4532892" y="870293"/>
                    <a:pt x="4541193" y="798181"/>
                    <a:pt x="4461313" y="798181"/>
                  </a:cubicBezTo>
                  <a:cubicBezTo>
                    <a:pt x="4329326" y="798181"/>
                    <a:pt x="4329193" y="795864"/>
                    <a:pt x="4196632" y="795864"/>
                  </a:cubicBezTo>
                  <a:cubicBezTo>
                    <a:pt x="4173030" y="795864"/>
                    <a:pt x="4179057" y="807385"/>
                    <a:pt x="4178042" y="733221"/>
                  </a:cubicBezTo>
                  <a:cubicBezTo>
                    <a:pt x="4172809" y="346574"/>
                    <a:pt x="4162741" y="398158"/>
                    <a:pt x="4196632" y="398158"/>
                  </a:cubicBezTo>
                  <a:close/>
                  <a:moveTo>
                    <a:pt x="4167598" y="1239436"/>
                  </a:moveTo>
                  <a:cubicBezTo>
                    <a:pt x="4169122" y="1350153"/>
                    <a:pt x="4169144" y="1453166"/>
                    <a:pt x="4173736" y="1640783"/>
                  </a:cubicBezTo>
                  <a:cubicBezTo>
                    <a:pt x="3804822" y="1641446"/>
                    <a:pt x="3824472" y="1645794"/>
                    <a:pt x="3824251" y="1637561"/>
                  </a:cubicBezTo>
                  <a:cubicBezTo>
                    <a:pt x="3823412" y="1601958"/>
                    <a:pt x="3816700" y="1242306"/>
                    <a:pt x="3816678" y="1240694"/>
                  </a:cubicBezTo>
                  <a:cubicBezTo>
                    <a:pt x="4001654" y="1242261"/>
                    <a:pt x="4055438" y="1239679"/>
                    <a:pt x="4167598" y="1239436"/>
                  </a:cubicBezTo>
                  <a:close/>
                  <a:moveTo>
                    <a:pt x="4167311" y="1218930"/>
                  </a:moveTo>
                  <a:cubicBezTo>
                    <a:pt x="3762828" y="1219791"/>
                    <a:pt x="3816568" y="1235154"/>
                    <a:pt x="3815773" y="1185093"/>
                  </a:cubicBezTo>
                  <a:cubicBezTo>
                    <a:pt x="3813411" y="1034315"/>
                    <a:pt x="3814051" y="1034226"/>
                    <a:pt x="3811688" y="883845"/>
                  </a:cubicBezTo>
                  <a:cubicBezTo>
                    <a:pt x="3810364" y="799925"/>
                    <a:pt x="3741765" y="818797"/>
                    <a:pt x="4161107" y="816457"/>
                  </a:cubicBezTo>
                  <a:cubicBezTo>
                    <a:pt x="4161129" y="818135"/>
                    <a:pt x="4166759" y="1180612"/>
                    <a:pt x="4167311" y="1218930"/>
                  </a:cubicBezTo>
                  <a:close/>
                  <a:moveTo>
                    <a:pt x="4154285" y="398048"/>
                  </a:moveTo>
                  <a:cubicBezTo>
                    <a:pt x="4158745" y="623012"/>
                    <a:pt x="4158392" y="630208"/>
                    <a:pt x="4160820" y="795952"/>
                  </a:cubicBezTo>
                  <a:cubicBezTo>
                    <a:pt x="3755100" y="798093"/>
                    <a:pt x="3810894" y="824779"/>
                    <a:pt x="3808796" y="733133"/>
                  </a:cubicBezTo>
                  <a:cubicBezTo>
                    <a:pt x="3805506" y="589638"/>
                    <a:pt x="3804668" y="507352"/>
                    <a:pt x="3804358" y="432150"/>
                  </a:cubicBezTo>
                  <a:cubicBezTo>
                    <a:pt x="3804138" y="380919"/>
                    <a:pt x="3752606" y="396061"/>
                    <a:pt x="4154285" y="398048"/>
                  </a:cubicBezTo>
                  <a:close/>
                  <a:moveTo>
                    <a:pt x="3799479" y="1641203"/>
                  </a:moveTo>
                  <a:cubicBezTo>
                    <a:pt x="3583637" y="1636546"/>
                    <a:pt x="3453792" y="1644624"/>
                    <a:pt x="3453703" y="1636877"/>
                  </a:cubicBezTo>
                  <a:cubicBezTo>
                    <a:pt x="3448802" y="1167236"/>
                    <a:pt x="3419547" y="1237494"/>
                    <a:pt x="3534379" y="1239039"/>
                  </a:cubicBezTo>
                  <a:cubicBezTo>
                    <a:pt x="3643316" y="1240496"/>
                    <a:pt x="3672107" y="1239326"/>
                    <a:pt x="3798618" y="1240496"/>
                  </a:cubicBezTo>
                  <a:cubicBezTo>
                    <a:pt x="3806279" y="1693206"/>
                    <a:pt x="3810297" y="1641402"/>
                    <a:pt x="3799479" y="1641203"/>
                  </a:cubicBezTo>
                  <a:close/>
                  <a:moveTo>
                    <a:pt x="3793606" y="884198"/>
                  </a:moveTo>
                  <a:cubicBezTo>
                    <a:pt x="3795968" y="1034646"/>
                    <a:pt x="3795328" y="1034491"/>
                    <a:pt x="3797690" y="1185446"/>
                  </a:cubicBezTo>
                  <a:cubicBezTo>
                    <a:pt x="3798486" y="1235397"/>
                    <a:pt x="3852976" y="1219195"/>
                    <a:pt x="3447919" y="1217739"/>
                  </a:cubicBezTo>
                  <a:cubicBezTo>
                    <a:pt x="3444673" y="1004163"/>
                    <a:pt x="3447742" y="1006371"/>
                    <a:pt x="3443856" y="819702"/>
                  </a:cubicBezTo>
                  <a:cubicBezTo>
                    <a:pt x="3846882" y="817296"/>
                    <a:pt x="3792171" y="791515"/>
                    <a:pt x="3793606" y="884198"/>
                  </a:cubicBezTo>
                  <a:close/>
                  <a:moveTo>
                    <a:pt x="3786055" y="397407"/>
                  </a:moveTo>
                  <a:cubicBezTo>
                    <a:pt x="3787446" y="624624"/>
                    <a:pt x="3789212" y="656828"/>
                    <a:pt x="3792082" y="797563"/>
                  </a:cubicBezTo>
                  <a:cubicBezTo>
                    <a:pt x="3710082" y="795819"/>
                    <a:pt x="3622319" y="795797"/>
                    <a:pt x="3534291" y="797806"/>
                  </a:cubicBezTo>
                  <a:cubicBezTo>
                    <a:pt x="3415529" y="800521"/>
                    <a:pt x="3446527" y="865635"/>
                    <a:pt x="3435201" y="431929"/>
                  </a:cubicBezTo>
                  <a:cubicBezTo>
                    <a:pt x="3433612" y="371605"/>
                    <a:pt x="3389719" y="405619"/>
                    <a:pt x="3786055" y="397407"/>
                  </a:cubicBezTo>
                  <a:close/>
                  <a:moveTo>
                    <a:pt x="3402017" y="1640386"/>
                  </a:moveTo>
                  <a:cubicBezTo>
                    <a:pt x="3142701" y="1640430"/>
                    <a:pt x="3119254" y="1640386"/>
                    <a:pt x="3086290" y="1640541"/>
                  </a:cubicBezTo>
                  <a:cubicBezTo>
                    <a:pt x="3080152" y="1423522"/>
                    <a:pt x="3082934" y="1341015"/>
                    <a:pt x="3081941" y="1240187"/>
                  </a:cubicBezTo>
                  <a:cubicBezTo>
                    <a:pt x="3272812" y="1239613"/>
                    <a:pt x="3321407" y="1237935"/>
                    <a:pt x="3430123" y="1238178"/>
                  </a:cubicBezTo>
                  <a:cubicBezTo>
                    <a:pt x="3437056" y="1712343"/>
                    <a:pt x="3450458" y="1640386"/>
                    <a:pt x="3402017" y="1640386"/>
                  </a:cubicBezTo>
                  <a:close/>
                  <a:moveTo>
                    <a:pt x="3426944" y="884154"/>
                  </a:moveTo>
                  <a:cubicBezTo>
                    <a:pt x="3432971" y="1270029"/>
                    <a:pt x="3436437" y="1217650"/>
                    <a:pt x="3402039" y="1217650"/>
                  </a:cubicBezTo>
                  <a:cubicBezTo>
                    <a:pt x="3032617" y="1217650"/>
                    <a:pt x="3082029" y="1235529"/>
                    <a:pt x="3081256" y="1185093"/>
                  </a:cubicBezTo>
                  <a:cubicBezTo>
                    <a:pt x="3074478" y="752292"/>
                    <a:pt x="3053658" y="818047"/>
                    <a:pt x="3137138" y="818047"/>
                  </a:cubicBezTo>
                  <a:cubicBezTo>
                    <a:pt x="3269434" y="818047"/>
                    <a:pt x="3269478" y="819834"/>
                    <a:pt x="3402039" y="819834"/>
                  </a:cubicBezTo>
                  <a:cubicBezTo>
                    <a:pt x="3431779" y="819812"/>
                    <a:pt x="3425685" y="806878"/>
                    <a:pt x="3426944" y="884154"/>
                  </a:cubicBezTo>
                  <a:close/>
                  <a:moveTo>
                    <a:pt x="3137116" y="396127"/>
                  </a:moveTo>
                  <a:cubicBezTo>
                    <a:pt x="3147669" y="396127"/>
                    <a:pt x="3399897" y="396282"/>
                    <a:pt x="3416191" y="396304"/>
                  </a:cubicBezTo>
                  <a:cubicBezTo>
                    <a:pt x="3417560" y="453185"/>
                    <a:pt x="3412151" y="229854"/>
                    <a:pt x="3425288" y="799307"/>
                  </a:cubicBezTo>
                  <a:cubicBezTo>
                    <a:pt x="3277956" y="799726"/>
                    <a:pt x="3216930" y="796504"/>
                    <a:pt x="3074059" y="797806"/>
                  </a:cubicBezTo>
                  <a:cubicBezTo>
                    <a:pt x="3068539" y="323332"/>
                    <a:pt x="3042883" y="396127"/>
                    <a:pt x="3137116" y="396127"/>
                  </a:cubicBezTo>
                  <a:close/>
                  <a:moveTo>
                    <a:pt x="3063858" y="1240253"/>
                  </a:moveTo>
                  <a:cubicBezTo>
                    <a:pt x="3065183" y="1380569"/>
                    <a:pt x="3061385" y="1349689"/>
                    <a:pt x="3068186" y="1640629"/>
                  </a:cubicBezTo>
                  <a:cubicBezTo>
                    <a:pt x="2660413" y="1643189"/>
                    <a:pt x="2762792" y="1642527"/>
                    <a:pt x="2720335" y="1642925"/>
                  </a:cubicBezTo>
                  <a:cubicBezTo>
                    <a:pt x="2719032" y="1476894"/>
                    <a:pt x="2716228" y="1364654"/>
                    <a:pt x="2714130" y="1239171"/>
                  </a:cubicBezTo>
                  <a:cubicBezTo>
                    <a:pt x="2885263" y="1242416"/>
                    <a:pt x="2928604" y="1240849"/>
                    <a:pt x="3063858" y="1240253"/>
                  </a:cubicBezTo>
                  <a:close/>
                  <a:moveTo>
                    <a:pt x="3057190" y="884198"/>
                  </a:moveTo>
                  <a:cubicBezTo>
                    <a:pt x="3063350" y="1277666"/>
                    <a:pt x="3083332" y="1219460"/>
                    <a:pt x="3004621" y="1220100"/>
                  </a:cubicBezTo>
                  <a:cubicBezTo>
                    <a:pt x="2667257" y="1222837"/>
                    <a:pt x="2713932" y="1226524"/>
                    <a:pt x="2713269" y="1185093"/>
                  </a:cubicBezTo>
                  <a:cubicBezTo>
                    <a:pt x="2707529" y="827692"/>
                    <a:pt x="2707926" y="850228"/>
                    <a:pt x="2707286" y="819150"/>
                  </a:cubicBezTo>
                  <a:cubicBezTo>
                    <a:pt x="3118040" y="825088"/>
                    <a:pt x="3055711" y="789352"/>
                    <a:pt x="3057190" y="884198"/>
                  </a:cubicBezTo>
                  <a:close/>
                  <a:moveTo>
                    <a:pt x="2739962" y="398136"/>
                  </a:moveTo>
                  <a:cubicBezTo>
                    <a:pt x="3098411" y="395002"/>
                    <a:pt x="3048801" y="386526"/>
                    <a:pt x="3050125" y="432547"/>
                  </a:cubicBezTo>
                  <a:cubicBezTo>
                    <a:pt x="3062533" y="856453"/>
                    <a:pt x="3064256" y="797651"/>
                    <a:pt x="3004555" y="798932"/>
                  </a:cubicBezTo>
                  <a:cubicBezTo>
                    <a:pt x="2914451" y="800874"/>
                    <a:pt x="2829271" y="800764"/>
                    <a:pt x="2740007" y="799197"/>
                  </a:cubicBezTo>
                  <a:cubicBezTo>
                    <a:pt x="2698123" y="798468"/>
                    <a:pt x="2707374" y="811844"/>
                    <a:pt x="2705233" y="733089"/>
                  </a:cubicBezTo>
                  <a:cubicBezTo>
                    <a:pt x="2694723" y="346398"/>
                    <a:pt x="2689822" y="398599"/>
                    <a:pt x="2739962" y="398136"/>
                  </a:cubicBezTo>
                  <a:close/>
                  <a:moveTo>
                    <a:pt x="2702186" y="1636126"/>
                  </a:moveTo>
                  <a:cubicBezTo>
                    <a:pt x="2702296" y="1648553"/>
                    <a:pt x="2729784" y="1641931"/>
                    <a:pt x="2351729" y="1641711"/>
                  </a:cubicBezTo>
                  <a:cubicBezTo>
                    <a:pt x="2351376" y="1568760"/>
                    <a:pt x="2347049" y="1241136"/>
                    <a:pt x="2347004" y="1238619"/>
                  </a:cubicBezTo>
                  <a:cubicBezTo>
                    <a:pt x="2532157" y="1238619"/>
                    <a:pt x="2618286" y="1237714"/>
                    <a:pt x="2696048" y="1238906"/>
                  </a:cubicBezTo>
                  <a:cubicBezTo>
                    <a:pt x="2698256" y="1371475"/>
                    <a:pt x="2701082" y="1484443"/>
                    <a:pt x="2702186" y="1636126"/>
                  </a:cubicBezTo>
                  <a:close/>
                  <a:moveTo>
                    <a:pt x="2695717" y="1218379"/>
                  </a:moveTo>
                  <a:cubicBezTo>
                    <a:pt x="2297128" y="1212331"/>
                    <a:pt x="2347049" y="1238068"/>
                    <a:pt x="2346210" y="1185049"/>
                  </a:cubicBezTo>
                  <a:cubicBezTo>
                    <a:pt x="2341176" y="865988"/>
                    <a:pt x="2341087" y="856784"/>
                    <a:pt x="2340204" y="816303"/>
                  </a:cubicBezTo>
                  <a:cubicBezTo>
                    <a:pt x="2342677" y="816303"/>
                    <a:pt x="2687481" y="818907"/>
                    <a:pt x="2689203" y="818929"/>
                  </a:cubicBezTo>
                  <a:cubicBezTo>
                    <a:pt x="2690109" y="863097"/>
                    <a:pt x="2690219" y="876076"/>
                    <a:pt x="2695717" y="1218379"/>
                  </a:cubicBezTo>
                  <a:close/>
                  <a:moveTo>
                    <a:pt x="2342633" y="399041"/>
                  </a:moveTo>
                  <a:cubicBezTo>
                    <a:pt x="2734929" y="399041"/>
                    <a:pt x="2681719" y="385577"/>
                    <a:pt x="2682116" y="432304"/>
                  </a:cubicBezTo>
                  <a:cubicBezTo>
                    <a:pt x="2685251" y="863781"/>
                    <a:pt x="2716758" y="798049"/>
                    <a:pt x="2607490" y="798049"/>
                  </a:cubicBezTo>
                  <a:cubicBezTo>
                    <a:pt x="2477600" y="798049"/>
                    <a:pt x="2474267" y="795819"/>
                    <a:pt x="2342611" y="795819"/>
                  </a:cubicBezTo>
                  <a:cubicBezTo>
                    <a:pt x="2338614" y="795797"/>
                    <a:pt x="2321658" y="399041"/>
                    <a:pt x="2342633" y="399041"/>
                  </a:cubicBezTo>
                  <a:close/>
                  <a:moveTo>
                    <a:pt x="2333581" y="1637009"/>
                  </a:moveTo>
                  <a:cubicBezTo>
                    <a:pt x="2333625" y="1644028"/>
                    <a:pt x="2052253" y="1643521"/>
                    <a:pt x="1984780" y="1642593"/>
                  </a:cubicBezTo>
                  <a:cubicBezTo>
                    <a:pt x="1977913" y="1248486"/>
                    <a:pt x="1979039" y="1354964"/>
                    <a:pt x="1976876" y="1240407"/>
                  </a:cubicBezTo>
                  <a:cubicBezTo>
                    <a:pt x="2140038" y="1242946"/>
                    <a:pt x="2198414" y="1238796"/>
                    <a:pt x="2328944" y="1238619"/>
                  </a:cubicBezTo>
                  <a:cubicBezTo>
                    <a:pt x="2328944" y="1240209"/>
                    <a:pt x="2333360" y="1581254"/>
                    <a:pt x="2333581" y="1637009"/>
                  </a:cubicBezTo>
                  <a:close/>
                  <a:moveTo>
                    <a:pt x="2328635" y="1218114"/>
                  </a:moveTo>
                  <a:cubicBezTo>
                    <a:pt x="1925785" y="1218710"/>
                    <a:pt x="1976721" y="1236589"/>
                    <a:pt x="1975926" y="1185093"/>
                  </a:cubicBezTo>
                  <a:cubicBezTo>
                    <a:pt x="1973961" y="1058705"/>
                    <a:pt x="1973895" y="1032063"/>
                    <a:pt x="1971555" y="883845"/>
                  </a:cubicBezTo>
                  <a:cubicBezTo>
                    <a:pt x="1970230" y="796614"/>
                    <a:pt x="1909094" y="816457"/>
                    <a:pt x="2322122" y="816303"/>
                  </a:cubicBezTo>
                  <a:cubicBezTo>
                    <a:pt x="2323226" y="866386"/>
                    <a:pt x="2328613" y="1216458"/>
                    <a:pt x="2328635" y="1218114"/>
                  </a:cubicBezTo>
                  <a:close/>
                  <a:moveTo>
                    <a:pt x="2314836" y="398975"/>
                  </a:moveTo>
                  <a:cubicBezTo>
                    <a:pt x="2316116" y="669343"/>
                    <a:pt x="2319008" y="691460"/>
                    <a:pt x="2321614" y="795819"/>
                  </a:cubicBezTo>
                  <a:cubicBezTo>
                    <a:pt x="2067995" y="795930"/>
                    <a:pt x="2017832" y="796173"/>
                    <a:pt x="1970208" y="797342"/>
                  </a:cubicBezTo>
                  <a:cubicBezTo>
                    <a:pt x="1965373" y="480953"/>
                    <a:pt x="1966521" y="545648"/>
                    <a:pt x="1963099" y="396348"/>
                  </a:cubicBezTo>
                  <a:cubicBezTo>
                    <a:pt x="2135048" y="391713"/>
                    <a:pt x="2202366" y="398401"/>
                    <a:pt x="2314836" y="398975"/>
                  </a:cubicBezTo>
                  <a:close/>
                  <a:moveTo>
                    <a:pt x="1960979" y="1336070"/>
                  </a:moveTo>
                  <a:cubicBezTo>
                    <a:pt x="1970230" y="1690337"/>
                    <a:pt x="1973718" y="1642439"/>
                    <a:pt x="1945612" y="1641953"/>
                  </a:cubicBezTo>
                  <a:cubicBezTo>
                    <a:pt x="1617323" y="1635795"/>
                    <a:pt x="1616395" y="1647339"/>
                    <a:pt x="1616219" y="1636833"/>
                  </a:cubicBezTo>
                  <a:cubicBezTo>
                    <a:pt x="1608403" y="1168914"/>
                    <a:pt x="1581511" y="1239260"/>
                    <a:pt x="1680733" y="1238862"/>
                  </a:cubicBezTo>
                  <a:cubicBezTo>
                    <a:pt x="1802321" y="1238377"/>
                    <a:pt x="1859262" y="1238222"/>
                    <a:pt x="1945281" y="1239833"/>
                  </a:cubicBezTo>
                  <a:cubicBezTo>
                    <a:pt x="1963518" y="1240187"/>
                    <a:pt x="1958087" y="1225089"/>
                    <a:pt x="1960979" y="1336070"/>
                  </a:cubicBezTo>
                  <a:close/>
                  <a:moveTo>
                    <a:pt x="1953472" y="884198"/>
                  </a:moveTo>
                  <a:cubicBezTo>
                    <a:pt x="1959345" y="1259699"/>
                    <a:pt x="1963032" y="1219637"/>
                    <a:pt x="1945612" y="1219306"/>
                  </a:cubicBezTo>
                  <a:cubicBezTo>
                    <a:pt x="1559234" y="1212044"/>
                    <a:pt x="1607255" y="1237714"/>
                    <a:pt x="1606438" y="1185137"/>
                  </a:cubicBezTo>
                  <a:cubicBezTo>
                    <a:pt x="1604098" y="1035749"/>
                    <a:pt x="1607674" y="1036191"/>
                    <a:pt x="1605290" y="883801"/>
                  </a:cubicBezTo>
                  <a:cubicBezTo>
                    <a:pt x="1603788" y="788778"/>
                    <a:pt x="1550821" y="829326"/>
                    <a:pt x="1945678" y="818532"/>
                  </a:cubicBezTo>
                  <a:cubicBezTo>
                    <a:pt x="1955238" y="818267"/>
                    <a:pt x="1952324" y="808467"/>
                    <a:pt x="1953472" y="884198"/>
                  </a:cubicBezTo>
                  <a:close/>
                  <a:moveTo>
                    <a:pt x="1945016" y="396856"/>
                  </a:moveTo>
                  <a:cubicBezTo>
                    <a:pt x="1955106" y="842459"/>
                    <a:pt x="1954223" y="797762"/>
                    <a:pt x="1945215" y="797983"/>
                  </a:cubicBezTo>
                  <a:cubicBezTo>
                    <a:pt x="1858092" y="800499"/>
                    <a:pt x="1842813" y="799594"/>
                    <a:pt x="1680667" y="800035"/>
                  </a:cubicBezTo>
                  <a:cubicBezTo>
                    <a:pt x="1578994" y="800300"/>
                    <a:pt x="1607674" y="867026"/>
                    <a:pt x="1596348" y="431885"/>
                  </a:cubicBezTo>
                  <a:cubicBezTo>
                    <a:pt x="1594825" y="371560"/>
                    <a:pt x="1553339" y="408091"/>
                    <a:pt x="1945016" y="396856"/>
                  </a:cubicBezTo>
                  <a:close/>
                  <a:moveTo>
                    <a:pt x="1598158" y="1637230"/>
                  </a:moveTo>
                  <a:cubicBezTo>
                    <a:pt x="1598291" y="1645485"/>
                    <a:pt x="1247614" y="1639570"/>
                    <a:pt x="1247503" y="1636568"/>
                  </a:cubicBezTo>
                  <a:cubicBezTo>
                    <a:pt x="1230746" y="1172688"/>
                    <a:pt x="1236376" y="1238112"/>
                    <a:pt x="1283536" y="1238112"/>
                  </a:cubicBezTo>
                  <a:cubicBezTo>
                    <a:pt x="1409893" y="1238112"/>
                    <a:pt x="1413315" y="1239127"/>
                    <a:pt x="1548327" y="1239127"/>
                  </a:cubicBezTo>
                  <a:cubicBezTo>
                    <a:pt x="1601779" y="1239127"/>
                    <a:pt x="1589945" y="1174653"/>
                    <a:pt x="1598158" y="1637230"/>
                  </a:cubicBezTo>
                  <a:close/>
                  <a:moveTo>
                    <a:pt x="1587229" y="884154"/>
                  </a:moveTo>
                  <a:cubicBezTo>
                    <a:pt x="1593345" y="1273472"/>
                    <a:pt x="1598158" y="1218644"/>
                    <a:pt x="1548327" y="1218644"/>
                  </a:cubicBezTo>
                  <a:cubicBezTo>
                    <a:pt x="1192527" y="1218644"/>
                    <a:pt x="1241122" y="1226656"/>
                    <a:pt x="1240482" y="1185093"/>
                  </a:cubicBezTo>
                  <a:cubicBezTo>
                    <a:pt x="1233792" y="758075"/>
                    <a:pt x="1215886" y="819238"/>
                    <a:pt x="1283536" y="819238"/>
                  </a:cubicBezTo>
                  <a:cubicBezTo>
                    <a:pt x="1644612" y="819238"/>
                    <a:pt x="1586015" y="806193"/>
                    <a:pt x="1587229" y="884154"/>
                  </a:cubicBezTo>
                  <a:close/>
                  <a:moveTo>
                    <a:pt x="1283536" y="397121"/>
                  </a:moveTo>
                  <a:cubicBezTo>
                    <a:pt x="1554332" y="397187"/>
                    <a:pt x="1555061" y="397187"/>
                    <a:pt x="1577382" y="397231"/>
                  </a:cubicBezTo>
                  <a:cubicBezTo>
                    <a:pt x="1579502" y="485279"/>
                    <a:pt x="1585706" y="798512"/>
                    <a:pt x="1585750" y="800256"/>
                  </a:cubicBezTo>
                  <a:cubicBezTo>
                    <a:pt x="1471735" y="800366"/>
                    <a:pt x="1575329" y="800366"/>
                    <a:pt x="1232887" y="798645"/>
                  </a:cubicBezTo>
                  <a:cubicBezTo>
                    <a:pt x="1225402" y="324303"/>
                    <a:pt x="1210477" y="397121"/>
                    <a:pt x="1283536" y="397121"/>
                  </a:cubicBezTo>
                  <a:close/>
                  <a:moveTo>
                    <a:pt x="1223923" y="1335894"/>
                  </a:moveTo>
                  <a:cubicBezTo>
                    <a:pt x="1224453" y="1438289"/>
                    <a:pt x="1225734" y="1536270"/>
                    <a:pt x="1229377" y="1637362"/>
                  </a:cubicBezTo>
                  <a:cubicBezTo>
                    <a:pt x="1229465" y="1639724"/>
                    <a:pt x="879671" y="1653520"/>
                    <a:pt x="879671" y="1637451"/>
                  </a:cubicBezTo>
                  <a:cubicBezTo>
                    <a:pt x="879671" y="1205444"/>
                    <a:pt x="859204" y="1239922"/>
                    <a:pt x="886383" y="1240098"/>
                  </a:cubicBezTo>
                  <a:cubicBezTo>
                    <a:pt x="1290888" y="1242857"/>
                    <a:pt x="1223239" y="1204164"/>
                    <a:pt x="1223923" y="1335894"/>
                  </a:cubicBezTo>
                  <a:close/>
                  <a:moveTo>
                    <a:pt x="1216151" y="884242"/>
                  </a:moveTo>
                  <a:cubicBezTo>
                    <a:pt x="1222311" y="1279255"/>
                    <a:pt x="1245317" y="1217032"/>
                    <a:pt x="1151041" y="1218820"/>
                  </a:cubicBezTo>
                  <a:cubicBezTo>
                    <a:pt x="821670" y="1224581"/>
                    <a:pt x="872164" y="1226766"/>
                    <a:pt x="871524" y="1185137"/>
                  </a:cubicBezTo>
                  <a:cubicBezTo>
                    <a:pt x="865077" y="773261"/>
                    <a:pt x="861390" y="818797"/>
                    <a:pt x="886581" y="818400"/>
                  </a:cubicBezTo>
                  <a:cubicBezTo>
                    <a:pt x="1282587" y="811999"/>
                    <a:pt x="1214959" y="808732"/>
                    <a:pt x="1216151" y="884242"/>
                  </a:cubicBezTo>
                  <a:close/>
                  <a:moveTo>
                    <a:pt x="886493" y="396193"/>
                  </a:moveTo>
                  <a:cubicBezTo>
                    <a:pt x="1258962" y="393942"/>
                    <a:pt x="1207982" y="385731"/>
                    <a:pt x="1208887" y="435593"/>
                  </a:cubicBezTo>
                  <a:cubicBezTo>
                    <a:pt x="1210764" y="538011"/>
                    <a:pt x="1211868" y="612704"/>
                    <a:pt x="1214805" y="798512"/>
                  </a:cubicBezTo>
                  <a:cubicBezTo>
                    <a:pt x="1130331" y="797872"/>
                    <a:pt x="1062770" y="795223"/>
                    <a:pt x="866976" y="798203"/>
                  </a:cubicBezTo>
                  <a:cubicBezTo>
                    <a:pt x="861500" y="341144"/>
                    <a:pt x="846553" y="396414"/>
                    <a:pt x="886493" y="396193"/>
                  </a:cubicBezTo>
                  <a:close/>
                  <a:moveTo>
                    <a:pt x="861588" y="1637451"/>
                  </a:moveTo>
                  <a:cubicBezTo>
                    <a:pt x="861588" y="1647449"/>
                    <a:pt x="892101" y="1643167"/>
                    <a:pt x="511838" y="1642814"/>
                  </a:cubicBezTo>
                  <a:cubicBezTo>
                    <a:pt x="512368" y="1461244"/>
                    <a:pt x="507467" y="1343266"/>
                    <a:pt x="505480" y="1240297"/>
                  </a:cubicBezTo>
                  <a:cubicBezTo>
                    <a:pt x="615675" y="1240253"/>
                    <a:pt x="720593" y="1239171"/>
                    <a:pt x="854435" y="1239922"/>
                  </a:cubicBezTo>
                  <a:cubicBezTo>
                    <a:pt x="856554" y="1346312"/>
                    <a:pt x="861588" y="1445021"/>
                    <a:pt x="861588" y="1637451"/>
                  </a:cubicBezTo>
                  <a:close/>
                  <a:moveTo>
                    <a:pt x="853441" y="1185490"/>
                  </a:moveTo>
                  <a:cubicBezTo>
                    <a:pt x="854148" y="1230033"/>
                    <a:pt x="911288" y="1219593"/>
                    <a:pt x="505060" y="1219791"/>
                  </a:cubicBezTo>
                  <a:cubicBezTo>
                    <a:pt x="500667" y="971672"/>
                    <a:pt x="499011" y="942404"/>
                    <a:pt x="497730" y="819305"/>
                  </a:cubicBezTo>
                  <a:cubicBezTo>
                    <a:pt x="747375" y="819481"/>
                    <a:pt x="788508" y="819724"/>
                    <a:pt x="849136" y="818951"/>
                  </a:cubicBezTo>
                  <a:cubicBezTo>
                    <a:pt x="852227" y="1048993"/>
                    <a:pt x="851852" y="1083603"/>
                    <a:pt x="853441" y="1185490"/>
                  </a:cubicBezTo>
                  <a:close/>
                  <a:moveTo>
                    <a:pt x="841165" y="396414"/>
                  </a:moveTo>
                  <a:cubicBezTo>
                    <a:pt x="847612" y="598865"/>
                    <a:pt x="845625" y="537459"/>
                    <a:pt x="848871" y="798468"/>
                  </a:cubicBezTo>
                  <a:cubicBezTo>
                    <a:pt x="795065" y="799130"/>
                    <a:pt x="774774" y="798998"/>
                    <a:pt x="497553" y="798821"/>
                  </a:cubicBezTo>
                  <a:cubicBezTo>
                    <a:pt x="496538" y="672897"/>
                    <a:pt x="498724" y="706403"/>
                    <a:pt x="492409" y="398599"/>
                  </a:cubicBezTo>
                  <a:cubicBezTo>
                    <a:pt x="605276" y="398533"/>
                    <a:pt x="514863" y="397739"/>
                    <a:pt x="841165" y="396414"/>
                  </a:cubicBezTo>
                  <a:close/>
                  <a:moveTo>
                    <a:pt x="224726" y="396613"/>
                  </a:moveTo>
                  <a:cubicBezTo>
                    <a:pt x="354549" y="396613"/>
                    <a:pt x="353798" y="398423"/>
                    <a:pt x="474304" y="398555"/>
                  </a:cubicBezTo>
                  <a:cubicBezTo>
                    <a:pt x="480796" y="716556"/>
                    <a:pt x="478433" y="676318"/>
                    <a:pt x="479471" y="798777"/>
                  </a:cubicBezTo>
                  <a:cubicBezTo>
                    <a:pt x="230753" y="798601"/>
                    <a:pt x="191564" y="798446"/>
                    <a:pt x="130604" y="798910"/>
                  </a:cubicBezTo>
                  <a:cubicBezTo>
                    <a:pt x="125769" y="313531"/>
                    <a:pt x="91569" y="396613"/>
                    <a:pt x="224726" y="396613"/>
                  </a:cubicBezTo>
                  <a:close/>
                  <a:moveTo>
                    <a:pt x="224726" y="819106"/>
                  </a:moveTo>
                  <a:cubicBezTo>
                    <a:pt x="528375" y="819305"/>
                    <a:pt x="479162" y="797607"/>
                    <a:pt x="480509" y="884242"/>
                  </a:cubicBezTo>
                  <a:cubicBezTo>
                    <a:pt x="482893" y="1037493"/>
                    <a:pt x="484041" y="1034911"/>
                    <a:pt x="486404" y="1185446"/>
                  </a:cubicBezTo>
                  <a:cubicBezTo>
                    <a:pt x="487176" y="1234823"/>
                    <a:pt x="541910" y="1219372"/>
                    <a:pt x="136168" y="1219173"/>
                  </a:cubicBezTo>
                  <a:cubicBezTo>
                    <a:pt x="128087" y="745427"/>
                    <a:pt x="105037" y="819106"/>
                    <a:pt x="224726" y="819106"/>
                  </a:cubicBezTo>
                  <a:close/>
                  <a:moveTo>
                    <a:pt x="142880" y="1636391"/>
                  </a:moveTo>
                  <a:cubicBezTo>
                    <a:pt x="141401" y="1165603"/>
                    <a:pt x="101747" y="1239657"/>
                    <a:pt x="224726" y="1239723"/>
                  </a:cubicBezTo>
                  <a:cubicBezTo>
                    <a:pt x="339778" y="1239723"/>
                    <a:pt x="358303" y="1240297"/>
                    <a:pt x="487353" y="1240297"/>
                  </a:cubicBezTo>
                  <a:cubicBezTo>
                    <a:pt x="489671" y="1362028"/>
                    <a:pt x="494242" y="1455815"/>
                    <a:pt x="493690" y="1642814"/>
                  </a:cubicBezTo>
                  <a:cubicBezTo>
                    <a:pt x="491482" y="1642814"/>
                    <a:pt x="142902" y="1642814"/>
                    <a:pt x="142880" y="1636391"/>
                  </a:cubicBezTo>
                  <a:close/>
                  <a:moveTo>
                    <a:pt x="146898" y="1937948"/>
                  </a:moveTo>
                  <a:cubicBezTo>
                    <a:pt x="145353" y="1855816"/>
                    <a:pt x="143344" y="1744393"/>
                    <a:pt x="142990" y="1662062"/>
                  </a:cubicBezTo>
                  <a:cubicBezTo>
                    <a:pt x="344371" y="1661245"/>
                    <a:pt x="327105" y="1663298"/>
                    <a:pt x="493668" y="1663298"/>
                  </a:cubicBezTo>
                  <a:cubicBezTo>
                    <a:pt x="493138" y="2085416"/>
                    <a:pt x="509940" y="2062195"/>
                    <a:pt x="489362" y="2062195"/>
                  </a:cubicBezTo>
                  <a:cubicBezTo>
                    <a:pt x="77416" y="2062195"/>
                    <a:pt x="149813" y="2094554"/>
                    <a:pt x="146898" y="1937948"/>
                  </a:cubicBezTo>
                  <a:close/>
                  <a:moveTo>
                    <a:pt x="149481" y="2088528"/>
                  </a:moveTo>
                  <a:cubicBezTo>
                    <a:pt x="149349" y="2080560"/>
                    <a:pt x="499629" y="2080140"/>
                    <a:pt x="499761" y="2088881"/>
                  </a:cubicBezTo>
                  <a:cubicBezTo>
                    <a:pt x="506694" y="2531019"/>
                    <a:pt x="520162" y="2483143"/>
                    <a:pt x="489340" y="2483143"/>
                  </a:cubicBezTo>
                  <a:cubicBezTo>
                    <a:pt x="247180" y="2483099"/>
                    <a:pt x="204171" y="2482945"/>
                    <a:pt x="156723" y="2483386"/>
                  </a:cubicBezTo>
                  <a:cubicBezTo>
                    <a:pt x="155509" y="2435025"/>
                    <a:pt x="149680" y="2101021"/>
                    <a:pt x="149481" y="2088528"/>
                  </a:cubicBezTo>
                  <a:close/>
                  <a:moveTo>
                    <a:pt x="164053" y="2841250"/>
                  </a:moveTo>
                  <a:cubicBezTo>
                    <a:pt x="159064" y="2442309"/>
                    <a:pt x="137073" y="2503605"/>
                    <a:pt x="224726" y="2503605"/>
                  </a:cubicBezTo>
                  <a:cubicBezTo>
                    <a:pt x="243073" y="2503605"/>
                    <a:pt x="492828" y="2503649"/>
                    <a:pt x="508416" y="2503671"/>
                  </a:cubicBezTo>
                  <a:cubicBezTo>
                    <a:pt x="509675" y="2609575"/>
                    <a:pt x="508836" y="2557374"/>
                    <a:pt x="514068" y="2908153"/>
                  </a:cubicBezTo>
                  <a:cubicBezTo>
                    <a:pt x="100444" y="2908462"/>
                    <a:pt x="165069" y="2921374"/>
                    <a:pt x="164053" y="2841250"/>
                  </a:cubicBezTo>
                  <a:close/>
                  <a:moveTo>
                    <a:pt x="170942" y="3292902"/>
                  </a:moveTo>
                  <a:cubicBezTo>
                    <a:pt x="166769" y="3030810"/>
                    <a:pt x="165930" y="2980551"/>
                    <a:pt x="165179" y="2926230"/>
                  </a:cubicBezTo>
                  <a:cubicBezTo>
                    <a:pt x="303348" y="2924773"/>
                    <a:pt x="356492" y="2928768"/>
                    <a:pt x="514399" y="2928658"/>
                  </a:cubicBezTo>
                  <a:cubicBezTo>
                    <a:pt x="518307" y="3184812"/>
                    <a:pt x="514797" y="3155521"/>
                    <a:pt x="518285" y="3330778"/>
                  </a:cubicBezTo>
                  <a:cubicBezTo>
                    <a:pt x="111285" y="3332103"/>
                    <a:pt x="171582" y="3334288"/>
                    <a:pt x="170942" y="3292902"/>
                  </a:cubicBezTo>
                  <a:close/>
                  <a:moveTo>
                    <a:pt x="177234" y="3744641"/>
                  </a:moveTo>
                  <a:cubicBezTo>
                    <a:pt x="167167" y="3283587"/>
                    <a:pt x="156679" y="3348547"/>
                    <a:pt x="224748" y="3348547"/>
                  </a:cubicBezTo>
                  <a:cubicBezTo>
                    <a:pt x="354969" y="3348547"/>
                    <a:pt x="357397" y="3351306"/>
                    <a:pt x="489384" y="3351306"/>
                  </a:cubicBezTo>
                  <a:cubicBezTo>
                    <a:pt x="523761" y="3351306"/>
                    <a:pt x="523076" y="3287317"/>
                    <a:pt x="527426" y="3743890"/>
                  </a:cubicBezTo>
                  <a:cubicBezTo>
                    <a:pt x="527514" y="3753933"/>
                    <a:pt x="534359" y="3751329"/>
                    <a:pt x="489384" y="3751329"/>
                  </a:cubicBezTo>
                  <a:cubicBezTo>
                    <a:pt x="140517" y="3751329"/>
                    <a:pt x="177411" y="3752477"/>
                    <a:pt x="177234" y="3744641"/>
                  </a:cubicBezTo>
                  <a:close/>
                  <a:moveTo>
                    <a:pt x="177831" y="3771216"/>
                  </a:moveTo>
                  <a:cubicBezTo>
                    <a:pt x="232012" y="3771172"/>
                    <a:pt x="526013" y="3771879"/>
                    <a:pt x="527669" y="3771879"/>
                  </a:cubicBezTo>
                  <a:cubicBezTo>
                    <a:pt x="532350" y="4236773"/>
                    <a:pt x="554605" y="4173491"/>
                    <a:pt x="489362" y="4173491"/>
                  </a:cubicBezTo>
                  <a:cubicBezTo>
                    <a:pt x="226161" y="4173447"/>
                    <a:pt x="211545" y="4173469"/>
                    <a:pt x="181959" y="4173403"/>
                  </a:cubicBezTo>
                  <a:cubicBezTo>
                    <a:pt x="179884" y="4023265"/>
                    <a:pt x="183218" y="4017393"/>
                    <a:pt x="177831" y="3771216"/>
                  </a:cubicBezTo>
                  <a:close/>
                  <a:moveTo>
                    <a:pt x="191144" y="4595830"/>
                  </a:moveTo>
                  <a:cubicBezTo>
                    <a:pt x="183152" y="4203532"/>
                    <a:pt x="183880" y="4309437"/>
                    <a:pt x="182246" y="4193886"/>
                  </a:cubicBezTo>
                  <a:cubicBezTo>
                    <a:pt x="561582" y="4194857"/>
                    <a:pt x="534469" y="4191723"/>
                    <a:pt x="534535" y="4196822"/>
                  </a:cubicBezTo>
                  <a:cubicBezTo>
                    <a:pt x="541667" y="4653108"/>
                    <a:pt x="561206" y="4593269"/>
                    <a:pt x="489340" y="4593269"/>
                  </a:cubicBezTo>
                  <a:cubicBezTo>
                    <a:pt x="345585" y="4593291"/>
                    <a:pt x="344084" y="4596536"/>
                    <a:pt x="191144" y="4595830"/>
                  </a:cubicBezTo>
                  <a:close/>
                  <a:moveTo>
                    <a:pt x="191586" y="4616335"/>
                  </a:moveTo>
                  <a:cubicBezTo>
                    <a:pt x="312158" y="4616865"/>
                    <a:pt x="329909" y="4614349"/>
                    <a:pt x="541071" y="4613709"/>
                  </a:cubicBezTo>
                  <a:cubicBezTo>
                    <a:pt x="548577" y="5092553"/>
                    <a:pt x="566086" y="5015409"/>
                    <a:pt x="489362" y="5015409"/>
                  </a:cubicBezTo>
                  <a:cubicBezTo>
                    <a:pt x="357000" y="5015409"/>
                    <a:pt x="356867" y="5017904"/>
                    <a:pt x="224726" y="5017904"/>
                  </a:cubicBezTo>
                  <a:cubicBezTo>
                    <a:pt x="184830" y="5017904"/>
                    <a:pt x="201212" y="5069465"/>
                    <a:pt x="191586" y="4616335"/>
                  </a:cubicBezTo>
                  <a:close/>
                  <a:moveTo>
                    <a:pt x="200726" y="5401482"/>
                  </a:moveTo>
                  <a:cubicBezTo>
                    <a:pt x="194147" y="4979872"/>
                    <a:pt x="194081" y="5038387"/>
                    <a:pt x="224726" y="5038387"/>
                  </a:cubicBezTo>
                  <a:cubicBezTo>
                    <a:pt x="603068" y="5038387"/>
                    <a:pt x="548246" y="5011436"/>
                    <a:pt x="549681" y="5100544"/>
                  </a:cubicBezTo>
                  <a:cubicBezTo>
                    <a:pt x="551978" y="5247526"/>
                    <a:pt x="549174" y="5251454"/>
                    <a:pt x="551536" y="5401792"/>
                  </a:cubicBezTo>
                  <a:cubicBezTo>
                    <a:pt x="552220" y="5444988"/>
                    <a:pt x="564585" y="5435827"/>
                    <a:pt x="489384" y="5435827"/>
                  </a:cubicBezTo>
                  <a:cubicBezTo>
                    <a:pt x="154935" y="5435827"/>
                    <a:pt x="201455" y="5448806"/>
                    <a:pt x="200726" y="5401482"/>
                  </a:cubicBezTo>
                  <a:close/>
                  <a:moveTo>
                    <a:pt x="208741" y="5853310"/>
                  </a:moveTo>
                  <a:cubicBezTo>
                    <a:pt x="197701" y="5393293"/>
                    <a:pt x="194390" y="5456863"/>
                    <a:pt x="224726" y="5456863"/>
                  </a:cubicBezTo>
                  <a:cubicBezTo>
                    <a:pt x="620223" y="5456863"/>
                    <a:pt x="552066" y="5430773"/>
                    <a:pt x="553611" y="5552416"/>
                  </a:cubicBezTo>
                  <a:cubicBezTo>
                    <a:pt x="554826" y="5648895"/>
                    <a:pt x="556327" y="5757868"/>
                    <a:pt x="558844" y="5853884"/>
                  </a:cubicBezTo>
                  <a:cubicBezTo>
                    <a:pt x="558999" y="5860064"/>
                    <a:pt x="569398" y="5858254"/>
                    <a:pt x="489384" y="5858254"/>
                  </a:cubicBezTo>
                  <a:cubicBezTo>
                    <a:pt x="185669" y="5858254"/>
                    <a:pt x="209138" y="5870505"/>
                    <a:pt x="208741" y="5853310"/>
                  </a:cubicBezTo>
                  <a:close/>
                  <a:moveTo>
                    <a:pt x="217285" y="6282204"/>
                  </a:moveTo>
                  <a:cubicBezTo>
                    <a:pt x="209933" y="5835895"/>
                    <a:pt x="200969" y="5882402"/>
                    <a:pt x="224726" y="5882402"/>
                  </a:cubicBezTo>
                  <a:cubicBezTo>
                    <a:pt x="626052" y="5882402"/>
                    <a:pt x="559286" y="5835608"/>
                    <a:pt x="561935" y="6004332"/>
                  </a:cubicBezTo>
                  <a:cubicBezTo>
                    <a:pt x="564275" y="6154073"/>
                    <a:pt x="565931" y="6151623"/>
                    <a:pt x="568183" y="6282514"/>
                  </a:cubicBezTo>
                  <a:cubicBezTo>
                    <a:pt x="525306" y="6282337"/>
                    <a:pt x="237929" y="6282204"/>
                    <a:pt x="217285" y="6282204"/>
                  </a:cubicBezTo>
                  <a:close/>
                  <a:moveTo>
                    <a:pt x="224726" y="6302688"/>
                  </a:moveTo>
                  <a:cubicBezTo>
                    <a:pt x="535772" y="6302887"/>
                    <a:pt x="531489" y="6302864"/>
                    <a:pt x="568537" y="6303041"/>
                  </a:cubicBezTo>
                  <a:cubicBezTo>
                    <a:pt x="571584" y="6515866"/>
                    <a:pt x="570612" y="6506242"/>
                    <a:pt x="574078" y="6702313"/>
                  </a:cubicBezTo>
                  <a:cubicBezTo>
                    <a:pt x="485631" y="6701276"/>
                    <a:pt x="357287" y="6702424"/>
                    <a:pt x="224461" y="6702424"/>
                  </a:cubicBezTo>
                  <a:cubicBezTo>
                    <a:pt x="222430" y="6271631"/>
                    <a:pt x="208586" y="6302688"/>
                    <a:pt x="224726" y="6302688"/>
                  </a:cubicBezTo>
                  <a:close/>
                  <a:moveTo>
                    <a:pt x="224726" y="6722885"/>
                  </a:moveTo>
                  <a:cubicBezTo>
                    <a:pt x="628966" y="6722885"/>
                    <a:pt x="574189" y="6709178"/>
                    <a:pt x="575094" y="6757716"/>
                  </a:cubicBezTo>
                  <a:cubicBezTo>
                    <a:pt x="583374" y="7197228"/>
                    <a:pt x="599182" y="7125580"/>
                    <a:pt x="489362" y="7125580"/>
                  </a:cubicBezTo>
                  <a:cubicBezTo>
                    <a:pt x="361968" y="7125580"/>
                    <a:pt x="357949" y="7122953"/>
                    <a:pt x="230776" y="7122864"/>
                  </a:cubicBezTo>
                  <a:cubicBezTo>
                    <a:pt x="220685" y="6692513"/>
                    <a:pt x="226293" y="6722885"/>
                    <a:pt x="224726" y="6722885"/>
                  </a:cubicBezTo>
                  <a:close/>
                  <a:moveTo>
                    <a:pt x="234595" y="7510770"/>
                  </a:moveTo>
                  <a:cubicBezTo>
                    <a:pt x="232299" y="7364185"/>
                    <a:pt x="234794" y="7359638"/>
                    <a:pt x="232431" y="7209345"/>
                  </a:cubicBezTo>
                  <a:cubicBezTo>
                    <a:pt x="231040" y="7118914"/>
                    <a:pt x="172377" y="7144474"/>
                    <a:pt x="578737" y="7146261"/>
                  </a:cubicBezTo>
                  <a:cubicBezTo>
                    <a:pt x="580570" y="7353369"/>
                    <a:pt x="585846" y="7354274"/>
                    <a:pt x="588076" y="7545976"/>
                  </a:cubicBezTo>
                  <a:cubicBezTo>
                    <a:pt x="189665" y="7538824"/>
                    <a:pt x="235545" y="7571470"/>
                    <a:pt x="234595" y="7510770"/>
                  </a:cubicBezTo>
                  <a:close/>
                  <a:moveTo>
                    <a:pt x="241395" y="7962421"/>
                  </a:moveTo>
                  <a:cubicBezTo>
                    <a:pt x="239143" y="7854728"/>
                    <a:pt x="237774" y="7774450"/>
                    <a:pt x="236604" y="7661394"/>
                  </a:cubicBezTo>
                  <a:cubicBezTo>
                    <a:pt x="235368" y="7542488"/>
                    <a:pt x="210860" y="7569660"/>
                    <a:pt x="357199" y="7566900"/>
                  </a:cubicBezTo>
                  <a:cubicBezTo>
                    <a:pt x="452358" y="7565223"/>
                    <a:pt x="532416" y="7565466"/>
                    <a:pt x="588297" y="7566503"/>
                  </a:cubicBezTo>
                  <a:cubicBezTo>
                    <a:pt x="589291" y="7681105"/>
                    <a:pt x="585581" y="7737147"/>
                    <a:pt x="592845" y="7969506"/>
                  </a:cubicBezTo>
                  <a:cubicBezTo>
                    <a:pt x="210044" y="7969506"/>
                    <a:pt x="241484" y="7966283"/>
                    <a:pt x="241395" y="7962421"/>
                  </a:cubicBezTo>
                  <a:close/>
                  <a:moveTo>
                    <a:pt x="241925" y="7987208"/>
                  </a:moveTo>
                  <a:cubicBezTo>
                    <a:pt x="359693" y="7987451"/>
                    <a:pt x="323396" y="7989990"/>
                    <a:pt x="593486" y="7989990"/>
                  </a:cubicBezTo>
                  <a:cubicBezTo>
                    <a:pt x="599403" y="8182795"/>
                    <a:pt x="596025" y="8257709"/>
                    <a:pt x="597747" y="8388997"/>
                  </a:cubicBezTo>
                  <a:cubicBezTo>
                    <a:pt x="245083" y="8390432"/>
                    <a:pt x="363844" y="8391160"/>
                    <a:pt x="249807" y="8391447"/>
                  </a:cubicBezTo>
                  <a:cubicBezTo>
                    <a:pt x="249785" y="8389196"/>
                    <a:pt x="241969" y="7988908"/>
                    <a:pt x="241925" y="7987208"/>
                  </a:cubicBezTo>
                  <a:close/>
                  <a:moveTo>
                    <a:pt x="250183" y="8414469"/>
                  </a:moveTo>
                  <a:cubicBezTo>
                    <a:pt x="250139" y="8411621"/>
                    <a:pt x="220067" y="8411180"/>
                    <a:pt x="598034" y="8409503"/>
                  </a:cubicBezTo>
                  <a:cubicBezTo>
                    <a:pt x="600418" y="8564122"/>
                    <a:pt x="604260" y="8570787"/>
                    <a:pt x="607175" y="8813410"/>
                  </a:cubicBezTo>
                  <a:cubicBezTo>
                    <a:pt x="452248" y="8812859"/>
                    <a:pt x="367752" y="8813587"/>
                    <a:pt x="256232" y="8813676"/>
                  </a:cubicBezTo>
                  <a:cubicBezTo>
                    <a:pt x="253450" y="8682917"/>
                    <a:pt x="252280" y="8545471"/>
                    <a:pt x="250183" y="8414469"/>
                  </a:cubicBezTo>
                  <a:close/>
                  <a:moveTo>
                    <a:pt x="262017" y="9168096"/>
                  </a:moveTo>
                  <a:cubicBezTo>
                    <a:pt x="260361" y="8766020"/>
                    <a:pt x="225631" y="8834490"/>
                    <a:pt x="357066" y="8833960"/>
                  </a:cubicBezTo>
                  <a:cubicBezTo>
                    <a:pt x="446883" y="8833718"/>
                    <a:pt x="506584" y="8833629"/>
                    <a:pt x="607417" y="8833916"/>
                  </a:cubicBezTo>
                  <a:cubicBezTo>
                    <a:pt x="612231" y="9268218"/>
                    <a:pt x="607484" y="8739269"/>
                    <a:pt x="611127" y="9235462"/>
                  </a:cubicBezTo>
                  <a:cubicBezTo>
                    <a:pt x="192778" y="9237647"/>
                    <a:pt x="262348" y="9245836"/>
                    <a:pt x="262017" y="9168096"/>
                  </a:cubicBezTo>
                  <a:close/>
                  <a:moveTo>
                    <a:pt x="268574" y="9620012"/>
                  </a:moveTo>
                  <a:cubicBezTo>
                    <a:pt x="261664" y="9179111"/>
                    <a:pt x="234993" y="9251332"/>
                    <a:pt x="356823" y="9254511"/>
                  </a:cubicBezTo>
                  <a:cubicBezTo>
                    <a:pt x="431957" y="9256563"/>
                    <a:pt x="495368" y="9256563"/>
                    <a:pt x="611303" y="9255990"/>
                  </a:cubicBezTo>
                  <a:cubicBezTo>
                    <a:pt x="613445" y="9473030"/>
                    <a:pt x="618611" y="9460272"/>
                    <a:pt x="620908" y="9654512"/>
                  </a:cubicBezTo>
                  <a:cubicBezTo>
                    <a:pt x="217042" y="9649612"/>
                    <a:pt x="269502" y="9676739"/>
                    <a:pt x="268574" y="9620012"/>
                  </a:cubicBezTo>
                  <a:close/>
                  <a:moveTo>
                    <a:pt x="274933" y="10079500"/>
                  </a:moveTo>
                  <a:cubicBezTo>
                    <a:pt x="274558" y="9968960"/>
                    <a:pt x="274712" y="9993482"/>
                    <a:pt x="269524" y="9677026"/>
                  </a:cubicBezTo>
                  <a:cubicBezTo>
                    <a:pt x="376562" y="9676364"/>
                    <a:pt x="405860" y="9672435"/>
                    <a:pt x="621128" y="9675062"/>
                  </a:cubicBezTo>
                  <a:cubicBezTo>
                    <a:pt x="622100" y="9785381"/>
                    <a:pt x="623645" y="10033942"/>
                    <a:pt x="624241" y="10079522"/>
                  </a:cubicBezTo>
                  <a:lnTo>
                    <a:pt x="274933" y="10079500"/>
                  </a:lnTo>
                  <a:close/>
                  <a:moveTo>
                    <a:pt x="621746" y="8409392"/>
                  </a:moveTo>
                  <a:cubicBezTo>
                    <a:pt x="994591" y="8407869"/>
                    <a:pt x="965866" y="8412394"/>
                    <a:pt x="965911" y="8414866"/>
                  </a:cubicBezTo>
                  <a:cubicBezTo>
                    <a:pt x="973108" y="8874883"/>
                    <a:pt x="1013490" y="8811380"/>
                    <a:pt x="886383" y="8812925"/>
                  </a:cubicBezTo>
                  <a:cubicBezTo>
                    <a:pt x="800408" y="8813852"/>
                    <a:pt x="748589" y="8813830"/>
                    <a:pt x="625301" y="8813477"/>
                  </a:cubicBezTo>
                  <a:cubicBezTo>
                    <a:pt x="619936" y="8377674"/>
                    <a:pt x="608875" y="8409458"/>
                    <a:pt x="621746" y="8409392"/>
                  </a:cubicBezTo>
                  <a:close/>
                  <a:moveTo>
                    <a:pt x="629055" y="9168141"/>
                  </a:moveTo>
                  <a:cubicBezTo>
                    <a:pt x="629055" y="8764585"/>
                    <a:pt x="586708" y="8834181"/>
                    <a:pt x="754043" y="8834181"/>
                  </a:cubicBezTo>
                  <a:cubicBezTo>
                    <a:pt x="878788" y="8834181"/>
                    <a:pt x="873842" y="8833078"/>
                    <a:pt x="975228" y="8832724"/>
                  </a:cubicBezTo>
                  <a:cubicBezTo>
                    <a:pt x="974786" y="9084088"/>
                    <a:pt x="978606" y="9121170"/>
                    <a:pt x="981498" y="9234469"/>
                  </a:cubicBezTo>
                  <a:cubicBezTo>
                    <a:pt x="566704" y="9234910"/>
                    <a:pt x="629055" y="9257888"/>
                    <a:pt x="629055" y="9168141"/>
                  </a:cubicBezTo>
                  <a:close/>
                  <a:moveTo>
                    <a:pt x="638526" y="9619968"/>
                  </a:moveTo>
                  <a:cubicBezTo>
                    <a:pt x="631704" y="9182929"/>
                    <a:pt x="588650" y="9255593"/>
                    <a:pt x="754043" y="9255593"/>
                  </a:cubicBezTo>
                  <a:cubicBezTo>
                    <a:pt x="885941" y="9255593"/>
                    <a:pt x="867770" y="9255129"/>
                    <a:pt x="981984" y="9254997"/>
                  </a:cubicBezTo>
                  <a:cubicBezTo>
                    <a:pt x="986046" y="9435198"/>
                    <a:pt x="982425" y="9457822"/>
                    <a:pt x="985627" y="9654667"/>
                  </a:cubicBezTo>
                  <a:cubicBezTo>
                    <a:pt x="583661" y="9655086"/>
                    <a:pt x="639255" y="9667425"/>
                    <a:pt x="638526" y="9619968"/>
                  </a:cubicBezTo>
                  <a:close/>
                  <a:moveTo>
                    <a:pt x="642346" y="10079543"/>
                  </a:moveTo>
                  <a:cubicBezTo>
                    <a:pt x="641684" y="10029328"/>
                    <a:pt x="640138" y="9780039"/>
                    <a:pt x="639211" y="9675282"/>
                  </a:cubicBezTo>
                  <a:cubicBezTo>
                    <a:pt x="760423" y="9676673"/>
                    <a:pt x="894309" y="9675261"/>
                    <a:pt x="985980" y="9675150"/>
                  </a:cubicBezTo>
                  <a:cubicBezTo>
                    <a:pt x="991456" y="10011449"/>
                    <a:pt x="990793" y="9978672"/>
                    <a:pt x="993089" y="10076431"/>
                  </a:cubicBezTo>
                  <a:cubicBezTo>
                    <a:pt x="869029" y="10076851"/>
                    <a:pt x="923497" y="10079566"/>
                    <a:pt x="642346" y="10079543"/>
                  </a:cubicBezTo>
                  <a:close/>
                  <a:moveTo>
                    <a:pt x="997660" y="9167766"/>
                  </a:moveTo>
                  <a:cubicBezTo>
                    <a:pt x="985097" y="8780147"/>
                    <a:pt x="990992" y="8832658"/>
                    <a:pt x="1018877" y="8832658"/>
                  </a:cubicBezTo>
                  <a:cubicBezTo>
                    <a:pt x="1393996" y="8832658"/>
                    <a:pt x="1342906" y="8824094"/>
                    <a:pt x="1343082" y="8866738"/>
                  </a:cubicBezTo>
                  <a:cubicBezTo>
                    <a:pt x="1344915" y="9299870"/>
                    <a:pt x="1370372" y="9232858"/>
                    <a:pt x="1283558" y="9232858"/>
                  </a:cubicBezTo>
                  <a:cubicBezTo>
                    <a:pt x="951935" y="9232858"/>
                    <a:pt x="1000574" y="9258264"/>
                    <a:pt x="997660" y="9167766"/>
                  </a:cubicBezTo>
                  <a:close/>
                  <a:moveTo>
                    <a:pt x="1003157" y="9620057"/>
                  </a:moveTo>
                  <a:cubicBezTo>
                    <a:pt x="996688" y="9206348"/>
                    <a:pt x="996865" y="9254974"/>
                    <a:pt x="1018877" y="9254974"/>
                  </a:cubicBezTo>
                  <a:cubicBezTo>
                    <a:pt x="1407089" y="9254974"/>
                    <a:pt x="1347476" y="9231754"/>
                    <a:pt x="1348845" y="9319073"/>
                  </a:cubicBezTo>
                  <a:cubicBezTo>
                    <a:pt x="1355005" y="9714439"/>
                    <a:pt x="1382405" y="9656542"/>
                    <a:pt x="1283536" y="9656542"/>
                  </a:cubicBezTo>
                  <a:cubicBezTo>
                    <a:pt x="957454" y="9656542"/>
                    <a:pt x="1003864" y="9664467"/>
                    <a:pt x="1003157" y="9620057"/>
                  </a:cubicBezTo>
                  <a:close/>
                  <a:moveTo>
                    <a:pt x="1361297" y="10072590"/>
                  </a:moveTo>
                  <a:cubicBezTo>
                    <a:pt x="1361275" y="10084488"/>
                    <a:pt x="1391413" y="10076365"/>
                    <a:pt x="1018855" y="10076365"/>
                  </a:cubicBezTo>
                  <a:cubicBezTo>
                    <a:pt x="1007198" y="10076365"/>
                    <a:pt x="1011304" y="10121437"/>
                    <a:pt x="1004041" y="9675106"/>
                  </a:cubicBezTo>
                  <a:cubicBezTo>
                    <a:pt x="1161330" y="9675017"/>
                    <a:pt x="1125165" y="9677313"/>
                    <a:pt x="1357279" y="9676960"/>
                  </a:cubicBezTo>
                  <a:cubicBezTo>
                    <a:pt x="1357323" y="9679543"/>
                    <a:pt x="1361386" y="9999044"/>
                    <a:pt x="1361297" y="10072590"/>
                  </a:cubicBezTo>
                  <a:close/>
                  <a:moveTo>
                    <a:pt x="1364808" y="9168008"/>
                  </a:moveTo>
                  <a:cubicBezTo>
                    <a:pt x="1359906" y="8778315"/>
                    <a:pt x="1342309" y="8834512"/>
                    <a:pt x="1416053" y="8833519"/>
                  </a:cubicBezTo>
                  <a:cubicBezTo>
                    <a:pt x="1757258" y="8828905"/>
                    <a:pt x="1711091" y="8827095"/>
                    <a:pt x="1712085" y="8866981"/>
                  </a:cubicBezTo>
                  <a:cubicBezTo>
                    <a:pt x="1722352" y="9293955"/>
                    <a:pt x="1722109" y="9234623"/>
                    <a:pt x="1680799" y="9234160"/>
                  </a:cubicBezTo>
                  <a:cubicBezTo>
                    <a:pt x="1308949" y="9230143"/>
                    <a:pt x="1365868" y="9254070"/>
                    <a:pt x="1364808" y="9168008"/>
                  </a:cubicBezTo>
                  <a:close/>
                  <a:moveTo>
                    <a:pt x="1374545" y="9619968"/>
                  </a:moveTo>
                  <a:cubicBezTo>
                    <a:pt x="1367943" y="9198181"/>
                    <a:pt x="1343060" y="9253385"/>
                    <a:pt x="1415876" y="9253672"/>
                  </a:cubicBezTo>
                  <a:cubicBezTo>
                    <a:pt x="1773221" y="9255107"/>
                    <a:pt x="1716611" y="9237868"/>
                    <a:pt x="1717870" y="9319073"/>
                  </a:cubicBezTo>
                  <a:cubicBezTo>
                    <a:pt x="1720210" y="9468064"/>
                    <a:pt x="1721490" y="9477886"/>
                    <a:pt x="1723720" y="9620321"/>
                  </a:cubicBezTo>
                  <a:cubicBezTo>
                    <a:pt x="1724449" y="9667910"/>
                    <a:pt x="1756839" y="9655991"/>
                    <a:pt x="1548327" y="9656146"/>
                  </a:cubicBezTo>
                  <a:cubicBezTo>
                    <a:pt x="1342309" y="9656146"/>
                    <a:pt x="1375317" y="9668484"/>
                    <a:pt x="1374545" y="9619968"/>
                  </a:cubicBezTo>
                  <a:close/>
                  <a:moveTo>
                    <a:pt x="1680623" y="10078131"/>
                  </a:moveTo>
                  <a:cubicBezTo>
                    <a:pt x="1597849" y="10078793"/>
                    <a:pt x="1584492" y="10078682"/>
                    <a:pt x="1379358" y="10078616"/>
                  </a:cubicBezTo>
                  <a:cubicBezTo>
                    <a:pt x="1379468" y="10002069"/>
                    <a:pt x="1375428" y="9679631"/>
                    <a:pt x="1375384" y="9676960"/>
                  </a:cubicBezTo>
                  <a:cubicBezTo>
                    <a:pt x="1541018" y="9676629"/>
                    <a:pt x="1345997" y="9676784"/>
                    <a:pt x="1724449" y="9676518"/>
                  </a:cubicBezTo>
                  <a:cubicBezTo>
                    <a:pt x="1729019" y="10153222"/>
                    <a:pt x="1747389" y="10077579"/>
                    <a:pt x="1680623" y="10078131"/>
                  </a:cubicBezTo>
                  <a:close/>
                  <a:moveTo>
                    <a:pt x="1727121" y="8715850"/>
                  </a:moveTo>
                  <a:cubicBezTo>
                    <a:pt x="1724824" y="8569155"/>
                    <a:pt x="1725619" y="8571715"/>
                    <a:pt x="1723146" y="8414425"/>
                  </a:cubicBezTo>
                  <a:cubicBezTo>
                    <a:pt x="1723102" y="8410827"/>
                    <a:pt x="1693737" y="8410893"/>
                    <a:pt x="2073205" y="8410827"/>
                  </a:cubicBezTo>
                  <a:cubicBezTo>
                    <a:pt x="2073228" y="8412461"/>
                    <a:pt x="2074464" y="8475522"/>
                    <a:pt x="2077511" y="8811821"/>
                  </a:cubicBezTo>
                  <a:cubicBezTo>
                    <a:pt x="1659582" y="8811821"/>
                    <a:pt x="1729174" y="8847005"/>
                    <a:pt x="1727121" y="8715850"/>
                  </a:cubicBezTo>
                  <a:close/>
                  <a:moveTo>
                    <a:pt x="1813073" y="8834622"/>
                  </a:moveTo>
                  <a:cubicBezTo>
                    <a:pt x="1945524" y="8834622"/>
                    <a:pt x="1945943" y="8832305"/>
                    <a:pt x="2077665" y="8832305"/>
                  </a:cubicBezTo>
                  <a:cubicBezTo>
                    <a:pt x="2079630" y="9094219"/>
                    <a:pt x="2081772" y="9121148"/>
                    <a:pt x="2084134" y="9233453"/>
                  </a:cubicBezTo>
                  <a:cubicBezTo>
                    <a:pt x="1939695" y="9233453"/>
                    <a:pt x="1890216" y="9235661"/>
                    <a:pt x="1734892" y="9234646"/>
                  </a:cubicBezTo>
                  <a:cubicBezTo>
                    <a:pt x="1731006" y="8765403"/>
                    <a:pt x="1701951" y="8834622"/>
                    <a:pt x="1813073" y="8834622"/>
                  </a:cubicBezTo>
                  <a:close/>
                  <a:moveTo>
                    <a:pt x="1741803" y="9619968"/>
                  </a:moveTo>
                  <a:cubicBezTo>
                    <a:pt x="1735069" y="9188337"/>
                    <a:pt x="1711113" y="9255372"/>
                    <a:pt x="1813073" y="9255372"/>
                  </a:cubicBezTo>
                  <a:cubicBezTo>
                    <a:pt x="2138470" y="9255372"/>
                    <a:pt x="2084245" y="9226721"/>
                    <a:pt x="2085680" y="9319073"/>
                  </a:cubicBezTo>
                  <a:cubicBezTo>
                    <a:pt x="2090957" y="9652834"/>
                    <a:pt x="2090559" y="9628488"/>
                    <a:pt x="2091023" y="9656653"/>
                  </a:cubicBezTo>
                  <a:cubicBezTo>
                    <a:pt x="1685767" y="9657205"/>
                    <a:pt x="1742554" y="9667646"/>
                    <a:pt x="1741803" y="9619968"/>
                  </a:cubicBezTo>
                  <a:close/>
                  <a:moveTo>
                    <a:pt x="2077886" y="10077954"/>
                  </a:moveTo>
                  <a:cubicBezTo>
                    <a:pt x="1707492" y="10077954"/>
                    <a:pt x="1746108" y="10079566"/>
                    <a:pt x="1746020" y="10072569"/>
                  </a:cubicBezTo>
                  <a:cubicBezTo>
                    <a:pt x="1739573" y="9595357"/>
                    <a:pt x="1723146" y="9676540"/>
                    <a:pt x="1813095" y="9676474"/>
                  </a:cubicBezTo>
                  <a:cubicBezTo>
                    <a:pt x="1945899" y="9676474"/>
                    <a:pt x="1945391" y="9677180"/>
                    <a:pt x="2077886" y="9677180"/>
                  </a:cubicBezTo>
                  <a:cubicBezTo>
                    <a:pt x="2096123" y="9677180"/>
                    <a:pt x="2090846" y="9662767"/>
                    <a:pt x="2093319" y="9771232"/>
                  </a:cubicBezTo>
                  <a:cubicBezTo>
                    <a:pt x="2101444" y="10124969"/>
                    <a:pt x="2103873" y="10077954"/>
                    <a:pt x="2077886" y="10077954"/>
                  </a:cubicBezTo>
                  <a:close/>
                  <a:moveTo>
                    <a:pt x="2096035" y="8866650"/>
                  </a:moveTo>
                  <a:cubicBezTo>
                    <a:pt x="2095704" y="8813433"/>
                    <a:pt x="2045761" y="8837315"/>
                    <a:pt x="2444239" y="8831974"/>
                  </a:cubicBezTo>
                  <a:cubicBezTo>
                    <a:pt x="2448258" y="9078150"/>
                    <a:pt x="2448169" y="9083779"/>
                    <a:pt x="2450731" y="9168494"/>
                  </a:cubicBezTo>
                  <a:cubicBezTo>
                    <a:pt x="2453601" y="9263296"/>
                    <a:pt x="2508996" y="9234447"/>
                    <a:pt x="2102239" y="9233476"/>
                  </a:cubicBezTo>
                  <a:cubicBezTo>
                    <a:pt x="2100517" y="9151697"/>
                    <a:pt x="2097205" y="9055261"/>
                    <a:pt x="2096035" y="8866650"/>
                  </a:cubicBezTo>
                  <a:close/>
                  <a:moveTo>
                    <a:pt x="2102637" y="9253959"/>
                  </a:moveTo>
                  <a:cubicBezTo>
                    <a:pt x="2518822" y="9254997"/>
                    <a:pt x="2452960" y="9238906"/>
                    <a:pt x="2454197" y="9319007"/>
                  </a:cubicBezTo>
                  <a:cubicBezTo>
                    <a:pt x="2456537" y="9470007"/>
                    <a:pt x="2457862" y="9463871"/>
                    <a:pt x="2460401" y="9620299"/>
                  </a:cubicBezTo>
                  <a:cubicBezTo>
                    <a:pt x="2461130" y="9666806"/>
                    <a:pt x="2517431" y="9654953"/>
                    <a:pt x="2109106" y="9656587"/>
                  </a:cubicBezTo>
                  <a:cubicBezTo>
                    <a:pt x="2108090" y="9596439"/>
                    <a:pt x="2103718" y="9309737"/>
                    <a:pt x="2102637" y="9253959"/>
                  </a:cubicBezTo>
                  <a:close/>
                  <a:moveTo>
                    <a:pt x="2115729" y="10077888"/>
                  </a:moveTo>
                  <a:cubicBezTo>
                    <a:pt x="2115221" y="9903757"/>
                    <a:pt x="2111247" y="9775162"/>
                    <a:pt x="2109481" y="9677092"/>
                  </a:cubicBezTo>
                  <a:cubicBezTo>
                    <a:pt x="2230848" y="9676585"/>
                    <a:pt x="2271075" y="9672391"/>
                    <a:pt x="2461085" y="9675083"/>
                  </a:cubicBezTo>
                  <a:cubicBezTo>
                    <a:pt x="2462189" y="9816790"/>
                    <a:pt x="2457906" y="9742560"/>
                    <a:pt x="2464088" y="10072811"/>
                  </a:cubicBezTo>
                  <a:cubicBezTo>
                    <a:pt x="2464177" y="10077756"/>
                    <a:pt x="2494800" y="10077050"/>
                    <a:pt x="2115729" y="10077888"/>
                  </a:cubicBezTo>
                  <a:close/>
                  <a:moveTo>
                    <a:pt x="2468835" y="9167832"/>
                  </a:moveTo>
                  <a:cubicBezTo>
                    <a:pt x="2465987" y="9073780"/>
                    <a:pt x="2466164" y="9067401"/>
                    <a:pt x="2462322" y="8831731"/>
                  </a:cubicBezTo>
                  <a:cubicBezTo>
                    <a:pt x="2704813" y="8827935"/>
                    <a:pt x="2707087" y="8833011"/>
                    <a:pt x="2812535" y="8834446"/>
                  </a:cubicBezTo>
                  <a:cubicBezTo>
                    <a:pt x="2814456" y="8942050"/>
                    <a:pt x="2819424" y="9232637"/>
                    <a:pt x="2819446" y="9234270"/>
                  </a:cubicBezTo>
                  <a:cubicBezTo>
                    <a:pt x="2411209" y="9236058"/>
                    <a:pt x="2471639" y="9260470"/>
                    <a:pt x="2468835" y="9167832"/>
                  </a:cubicBezTo>
                  <a:close/>
                  <a:moveTo>
                    <a:pt x="2471153" y="9256321"/>
                  </a:moveTo>
                  <a:cubicBezTo>
                    <a:pt x="2618463" y="9256387"/>
                    <a:pt x="2659485" y="9256630"/>
                    <a:pt x="2739985" y="9255548"/>
                  </a:cubicBezTo>
                  <a:cubicBezTo>
                    <a:pt x="2840796" y="9254180"/>
                    <a:pt x="2819490" y="9185755"/>
                    <a:pt x="2826312" y="9620366"/>
                  </a:cubicBezTo>
                  <a:cubicBezTo>
                    <a:pt x="2827041" y="9666365"/>
                    <a:pt x="2882879" y="9660803"/>
                    <a:pt x="2478969" y="9654865"/>
                  </a:cubicBezTo>
                  <a:cubicBezTo>
                    <a:pt x="2478572" y="9620233"/>
                    <a:pt x="2471198" y="9258065"/>
                    <a:pt x="2471153" y="9256321"/>
                  </a:cubicBezTo>
                  <a:close/>
                  <a:moveTo>
                    <a:pt x="2482259" y="10076210"/>
                  </a:moveTo>
                  <a:cubicBezTo>
                    <a:pt x="2475834" y="9762977"/>
                    <a:pt x="2480272" y="9814738"/>
                    <a:pt x="2479168" y="9675370"/>
                  </a:cubicBezTo>
                  <a:cubicBezTo>
                    <a:pt x="2580708" y="9676872"/>
                    <a:pt x="2593514" y="9675790"/>
                    <a:pt x="2739830" y="9676784"/>
                  </a:cubicBezTo>
                  <a:cubicBezTo>
                    <a:pt x="2863317" y="9677622"/>
                    <a:pt x="2817216" y="9608402"/>
                    <a:pt x="2833621" y="10073407"/>
                  </a:cubicBezTo>
                  <a:cubicBezTo>
                    <a:pt x="2834018" y="10084841"/>
                    <a:pt x="2845013" y="10073805"/>
                    <a:pt x="2482259" y="10076210"/>
                  </a:cubicBezTo>
                  <a:close/>
                  <a:moveTo>
                    <a:pt x="2836336" y="9168008"/>
                  </a:moveTo>
                  <a:cubicBezTo>
                    <a:pt x="2829492" y="8780854"/>
                    <a:pt x="2816554" y="8834821"/>
                    <a:pt x="2872280" y="8834821"/>
                  </a:cubicBezTo>
                  <a:cubicBezTo>
                    <a:pt x="3229317" y="8834821"/>
                    <a:pt x="3181406" y="8817295"/>
                    <a:pt x="3182973" y="8867114"/>
                  </a:cubicBezTo>
                  <a:cubicBezTo>
                    <a:pt x="3195867" y="9293005"/>
                    <a:pt x="3197280" y="9232880"/>
                    <a:pt x="3137116" y="9232880"/>
                  </a:cubicBezTo>
                  <a:cubicBezTo>
                    <a:pt x="2783502" y="9232858"/>
                    <a:pt x="2837970" y="9254644"/>
                    <a:pt x="2836336" y="9168008"/>
                  </a:cubicBezTo>
                  <a:close/>
                  <a:moveTo>
                    <a:pt x="2844395" y="9620012"/>
                  </a:moveTo>
                  <a:cubicBezTo>
                    <a:pt x="2837794" y="9198358"/>
                    <a:pt x="2823597" y="9254644"/>
                    <a:pt x="2872303" y="9254644"/>
                  </a:cubicBezTo>
                  <a:cubicBezTo>
                    <a:pt x="3246781" y="9254644"/>
                    <a:pt x="3188824" y="9232858"/>
                    <a:pt x="3190171" y="9319007"/>
                  </a:cubicBezTo>
                  <a:cubicBezTo>
                    <a:pt x="3196375" y="9715587"/>
                    <a:pt x="3211212" y="9654424"/>
                    <a:pt x="3137116" y="9654424"/>
                  </a:cubicBezTo>
                  <a:cubicBezTo>
                    <a:pt x="2798560" y="9654446"/>
                    <a:pt x="2845212" y="9672324"/>
                    <a:pt x="2844395" y="9620012"/>
                  </a:cubicBezTo>
                  <a:close/>
                  <a:moveTo>
                    <a:pt x="2851902" y="10078440"/>
                  </a:moveTo>
                  <a:cubicBezTo>
                    <a:pt x="2845985" y="9901307"/>
                    <a:pt x="2846956" y="9809308"/>
                    <a:pt x="2845212" y="9677180"/>
                  </a:cubicBezTo>
                  <a:cubicBezTo>
                    <a:pt x="3022483" y="9677358"/>
                    <a:pt x="2953265" y="9675194"/>
                    <a:pt x="3195426" y="9674885"/>
                  </a:cubicBezTo>
                  <a:lnTo>
                    <a:pt x="3201873" y="10078528"/>
                  </a:lnTo>
                  <a:cubicBezTo>
                    <a:pt x="3145550" y="10078837"/>
                    <a:pt x="2853646" y="10078462"/>
                    <a:pt x="2851902" y="10078440"/>
                  </a:cubicBezTo>
                  <a:close/>
                  <a:moveTo>
                    <a:pt x="3206421" y="9169068"/>
                  </a:moveTo>
                  <a:cubicBezTo>
                    <a:pt x="3203153" y="8774276"/>
                    <a:pt x="3177277" y="8832923"/>
                    <a:pt x="3269566" y="8832658"/>
                  </a:cubicBezTo>
                  <a:cubicBezTo>
                    <a:pt x="3597414" y="8831775"/>
                    <a:pt x="3549569" y="8822968"/>
                    <a:pt x="3550894" y="8867091"/>
                  </a:cubicBezTo>
                  <a:cubicBezTo>
                    <a:pt x="3563633" y="9288040"/>
                    <a:pt x="3555751" y="9235286"/>
                    <a:pt x="3534578" y="9234955"/>
                  </a:cubicBezTo>
                  <a:cubicBezTo>
                    <a:pt x="3150407" y="9228244"/>
                    <a:pt x="3207171" y="9257204"/>
                    <a:pt x="3206421" y="9169068"/>
                  </a:cubicBezTo>
                  <a:close/>
                  <a:moveTo>
                    <a:pt x="3212647" y="9620012"/>
                  </a:moveTo>
                  <a:cubicBezTo>
                    <a:pt x="3205847" y="9185556"/>
                    <a:pt x="3189840" y="9253319"/>
                    <a:pt x="3269500" y="9253849"/>
                  </a:cubicBezTo>
                  <a:cubicBezTo>
                    <a:pt x="3604347" y="9256563"/>
                    <a:pt x="3554736" y="9235197"/>
                    <a:pt x="3556060" y="9319073"/>
                  </a:cubicBezTo>
                  <a:cubicBezTo>
                    <a:pt x="3562044" y="9701438"/>
                    <a:pt x="3580325" y="9654865"/>
                    <a:pt x="3534578" y="9654490"/>
                  </a:cubicBezTo>
                  <a:cubicBezTo>
                    <a:pt x="3163875" y="9651488"/>
                    <a:pt x="3213442" y="9669919"/>
                    <a:pt x="3212647" y="9620012"/>
                  </a:cubicBezTo>
                  <a:close/>
                  <a:moveTo>
                    <a:pt x="3569617" y="10072590"/>
                  </a:moveTo>
                  <a:cubicBezTo>
                    <a:pt x="3569595" y="10084753"/>
                    <a:pt x="3602602" y="10074886"/>
                    <a:pt x="3269500" y="10078020"/>
                  </a:cubicBezTo>
                  <a:cubicBezTo>
                    <a:pt x="3199952" y="10078682"/>
                    <a:pt x="3220926" y="10139449"/>
                    <a:pt x="3213530" y="9674863"/>
                  </a:cubicBezTo>
                  <a:cubicBezTo>
                    <a:pt x="3361569" y="9674576"/>
                    <a:pt x="3358190" y="9673847"/>
                    <a:pt x="3564494" y="9675238"/>
                  </a:cubicBezTo>
                  <a:cubicBezTo>
                    <a:pt x="3568491" y="9921746"/>
                    <a:pt x="3569860" y="9953288"/>
                    <a:pt x="3569617" y="10072590"/>
                  </a:cubicBezTo>
                  <a:close/>
                  <a:moveTo>
                    <a:pt x="3666896" y="8833872"/>
                  </a:moveTo>
                  <a:cubicBezTo>
                    <a:pt x="3800848" y="8833872"/>
                    <a:pt x="3796167" y="8832062"/>
                    <a:pt x="3916099" y="8831885"/>
                  </a:cubicBezTo>
                  <a:cubicBezTo>
                    <a:pt x="3919676" y="9060779"/>
                    <a:pt x="3919654" y="9076583"/>
                    <a:pt x="3922612" y="9168979"/>
                  </a:cubicBezTo>
                  <a:cubicBezTo>
                    <a:pt x="3925085" y="9247845"/>
                    <a:pt x="3994324" y="9240958"/>
                    <a:pt x="3573260" y="9235550"/>
                  </a:cubicBezTo>
                  <a:cubicBezTo>
                    <a:pt x="3571184" y="8758979"/>
                    <a:pt x="3536785" y="8833872"/>
                    <a:pt x="3666896" y="8833872"/>
                  </a:cubicBezTo>
                  <a:close/>
                  <a:moveTo>
                    <a:pt x="3581672" y="9619968"/>
                  </a:moveTo>
                  <a:cubicBezTo>
                    <a:pt x="3574960" y="9189771"/>
                    <a:pt x="3541930" y="9256563"/>
                    <a:pt x="3666896" y="9256563"/>
                  </a:cubicBezTo>
                  <a:cubicBezTo>
                    <a:pt x="3797448" y="9256563"/>
                    <a:pt x="3797514" y="9255195"/>
                    <a:pt x="3924997" y="9255151"/>
                  </a:cubicBezTo>
                  <a:cubicBezTo>
                    <a:pt x="3926785" y="9334701"/>
                    <a:pt x="3927668" y="9429260"/>
                    <a:pt x="3931157" y="9655351"/>
                  </a:cubicBezTo>
                  <a:cubicBezTo>
                    <a:pt x="3526695" y="9655329"/>
                    <a:pt x="3582400" y="9667049"/>
                    <a:pt x="3581672" y="9619968"/>
                  </a:cubicBezTo>
                  <a:close/>
                  <a:moveTo>
                    <a:pt x="3931775" y="10075857"/>
                  </a:moveTo>
                  <a:cubicBezTo>
                    <a:pt x="3762541" y="10075857"/>
                    <a:pt x="3587699" y="10086673"/>
                    <a:pt x="3587721" y="10072657"/>
                  </a:cubicBezTo>
                  <a:cubicBezTo>
                    <a:pt x="3588693" y="9605489"/>
                    <a:pt x="3547781" y="9675569"/>
                    <a:pt x="3666896" y="9675569"/>
                  </a:cubicBezTo>
                  <a:cubicBezTo>
                    <a:pt x="3781573" y="9675569"/>
                    <a:pt x="3806588" y="9675835"/>
                    <a:pt x="3931488" y="9675835"/>
                  </a:cubicBezTo>
                  <a:cubicBezTo>
                    <a:pt x="3937979" y="10109695"/>
                    <a:pt x="3938774" y="10075857"/>
                    <a:pt x="3931775" y="10075857"/>
                  </a:cubicBezTo>
                  <a:close/>
                  <a:moveTo>
                    <a:pt x="3934182" y="8831863"/>
                  </a:moveTo>
                  <a:cubicBezTo>
                    <a:pt x="4064247" y="8831908"/>
                    <a:pt x="4064689" y="8834710"/>
                    <a:pt x="4196654" y="8834710"/>
                  </a:cubicBezTo>
                  <a:cubicBezTo>
                    <a:pt x="4318220" y="8834710"/>
                    <a:pt x="4275895" y="8777101"/>
                    <a:pt x="4291240" y="9168560"/>
                  </a:cubicBezTo>
                  <a:cubicBezTo>
                    <a:pt x="4294441" y="9250141"/>
                    <a:pt x="4360169" y="9234226"/>
                    <a:pt x="3942660" y="9234623"/>
                  </a:cubicBezTo>
                  <a:cubicBezTo>
                    <a:pt x="3938730" y="9077599"/>
                    <a:pt x="3940452" y="9233387"/>
                    <a:pt x="3934182" y="8831863"/>
                  </a:cubicBezTo>
                  <a:close/>
                  <a:moveTo>
                    <a:pt x="3948710" y="9620012"/>
                  </a:moveTo>
                  <a:cubicBezTo>
                    <a:pt x="3946391" y="9471441"/>
                    <a:pt x="3946656" y="9468947"/>
                    <a:pt x="3944316" y="9318677"/>
                  </a:cubicBezTo>
                  <a:cubicBezTo>
                    <a:pt x="3943079" y="9240429"/>
                    <a:pt x="3873796" y="9251090"/>
                    <a:pt x="4294044" y="9253319"/>
                  </a:cubicBezTo>
                  <a:cubicBezTo>
                    <a:pt x="4296208" y="9339998"/>
                    <a:pt x="4296472" y="9423367"/>
                    <a:pt x="4299850" y="9655682"/>
                  </a:cubicBezTo>
                  <a:cubicBezTo>
                    <a:pt x="3890289" y="9662900"/>
                    <a:pt x="3949372" y="9661156"/>
                    <a:pt x="3948710" y="9620012"/>
                  </a:cubicBezTo>
                  <a:close/>
                  <a:moveTo>
                    <a:pt x="3954516" y="10075857"/>
                  </a:moveTo>
                  <a:cubicBezTo>
                    <a:pt x="3954516" y="10003547"/>
                    <a:pt x="3950674" y="9748453"/>
                    <a:pt x="3949570" y="9675835"/>
                  </a:cubicBezTo>
                  <a:cubicBezTo>
                    <a:pt x="4056564" y="9675923"/>
                    <a:pt x="4186476" y="9678152"/>
                    <a:pt x="4300115" y="9676187"/>
                  </a:cubicBezTo>
                  <a:cubicBezTo>
                    <a:pt x="4301970" y="9810831"/>
                    <a:pt x="4301550" y="9867226"/>
                    <a:pt x="4305812" y="10072856"/>
                  </a:cubicBezTo>
                  <a:cubicBezTo>
                    <a:pt x="4306010" y="10081199"/>
                    <a:pt x="4333984" y="10076409"/>
                    <a:pt x="3954516" y="10075857"/>
                  </a:cubicBezTo>
                  <a:close/>
                  <a:moveTo>
                    <a:pt x="4309278" y="9167677"/>
                  </a:moveTo>
                  <a:cubicBezTo>
                    <a:pt x="4294132" y="8782156"/>
                    <a:pt x="4301661" y="8834446"/>
                    <a:pt x="4329039" y="8834225"/>
                  </a:cubicBezTo>
                  <a:cubicBezTo>
                    <a:pt x="4706299" y="8831687"/>
                    <a:pt x="4655341" y="8820540"/>
                    <a:pt x="4655672" y="8866782"/>
                  </a:cubicBezTo>
                  <a:cubicBezTo>
                    <a:pt x="4656422" y="8970413"/>
                    <a:pt x="4657063" y="8995930"/>
                    <a:pt x="4660883" y="9235992"/>
                  </a:cubicBezTo>
                  <a:cubicBezTo>
                    <a:pt x="4251078" y="9231887"/>
                    <a:pt x="4312700" y="9254820"/>
                    <a:pt x="4309278" y="9167677"/>
                  </a:cubicBezTo>
                  <a:close/>
                  <a:moveTo>
                    <a:pt x="4317381" y="9619968"/>
                  </a:moveTo>
                  <a:cubicBezTo>
                    <a:pt x="4310934" y="9208203"/>
                    <a:pt x="4306585" y="9253385"/>
                    <a:pt x="4328928" y="9253540"/>
                  </a:cubicBezTo>
                  <a:cubicBezTo>
                    <a:pt x="4724116" y="9256188"/>
                    <a:pt x="4660927" y="9239148"/>
                    <a:pt x="4662207" y="9319029"/>
                  </a:cubicBezTo>
                  <a:cubicBezTo>
                    <a:pt x="4664548" y="9468373"/>
                    <a:pt x="4662803" y="9465526"/>
                    <a:pt x="4665232" y="9620366"/>
                  </a:cubicBezTo>
                  <a:cubicBezTo>
                    <a:pt x="4665938" y="9664997"/>
                    <a:pt x="4703406" y="9653828"/>
                    <a:pt x="4461313" y="9653783"/>
                  </a:cubicBezTo>
                  <a:cubicBezTo>
                    <a:pt x="4290555" y="9653783"/>
                    <a:pt x="4318132" y="9667579"/>
                    <a:pt x="4317381" y="9619968"/>
                  </a:cubicBezTo>
                  <a:close/>
                  <a:moveTo>
                    <a:pt x="4323938" y="10072370"/>
                  </a:moveTo>
                  <a:cubicBezTo>
                    <a:pt x="4314687" y="9627738"/>
                    <a:pt x="4316321" y="9675901"/>
                    <a:pt x="4329127" y="9675657"/>
                  </a:cubicBezTo>
                  <a:cubicBezTo>
                    <a:pt x="4420842" y="9673804"/>
                    <a:pt x="4436893" y="9674267"/>
                    <a:pt x="4666093" y="9674312"/>
                  </a:cubicBezTo>
                  <a:cubicBezTo>
                    <a:pt x="4666137" y="9676805"/>
                    <a:pt x="4670973" y="9970284"/>
                    <a:pt x="4673269" y="10076497"/>
                  </a:cubicBezTo>
                  <a:cubicBezTo>
                    <a:pt x="4338002" y="10077822"/>
                    <a:pt x="4324181" y="10083053"/>
                    <a:pt x="4323938" y="10072370"/>
                  </a:cubicBezTo>
                  <a:close/>
                  <a:moveTo>
                    <a:pt x="4672032" y="8715805"/>
                  </a:moveTo>
                  <a:cubicBezTo>
                    <a:pt x="4666314" y="8349951"/>
                    <a:pt x="4641784" y="8410805"/>
                    <a:pt x="4726103" y="8410805"/>
                  </a:cubicBezTo>
                  <a:cubicBezTo>
                    <a:pt x="4727759" y="8410805"/>
                    <a:pt x="5015512" y="8410938"/>
                    <a:pt x="5015578" y="8414822"/>
                  </a:cubicBezTo>
                  <a:cubicBezTo>
                    <a:pt x="5022710" y="8869873"/>
                    <a:pt x="5037900" y="8810034"/>
                    <a:pt x="4991027" y="8810034"/>
                  </a:cubicBezTo>
                  <a:cubicBezTo>
                    <a:pt x="4608180" y="8810034"/>
                    <a:pt x="4674020" y="8842546"/>
                    <a:pt x="4672032" y="8715805"/>
                  </a:cubicBezTo>
                  <a:close/>
                  <a:moveTo>
                    <a:pt x="4673490" y="8832746"/>
                  </a:moveTo>
                  <a:cubicBezTo>
                    <a:pt x="4920110" y="8832018"/>
                    <a:pt x="4876195" y="8830141"/>
                    <a:pt x="5023284" y="8830583"/>
                  </a:cubicBezTo>
                  <a:cubicBezTo>
                    <a:pt x="5023858" y="8895300"/>
                    <a:pt x="5024145" y="8891724"/>
                    <a:pt x="5026684" y="9234888"/>
                  </a:cubicBezTo>
                  <a:cubicBezTo>
                    <a:pt x="4856964" y="9234844"/>
                    <a:pt x="4796027" y="9236963"/>
                    <a:pt x="4678965" y="9236146"/>
                  </a:cubicBezTo>
                  <a:cubicBezTo>
                    <a:pt x="4673357" y="8883138"/>
                    <a:pt x="4674682" y="8971826"/>
                    <a:pt x="4673490" y="8832746"/>
                  </a:cubicBezTo>
                  <a:close/>
                  <a:moveTo>
                    <a:pt x="4683314" y="9620012"/>
                  </a:moveTo>
                  <a:cubicBezTo>
                    <a:pt x="4676691" y="9197166"/>
                    <a:pt x="4668522" y="9256784"/>
                    <a:pt x="4726103" y="9256784"/>
                  </a:cubicBezTo>
                  <a:cubicBezTo>
                    <a:pt x="5081682" y="9256784"/>
                    <a:pt x="5026419" y="9236014"/>
                    <a:pt x="5027699" y="9319073"/>
                  </a:cubicBezTo>
                  <a:cubicBezTo>
                    <a:pt x="5033793" y="9708789"/>
                    <a:pt x="5054724" y="9655792"/>
                    <a:pt x="4991004" y="9655792"/>
                  </a:cubicBezTo>
                  <a:cubicBezTo>
                    <a:pt x="4634366" y="9655792"/>
                    <a:pt x="4683999" y="9661664"/>
                    <a:pt x="4683314" y="9620012"/>
                  </a:cubicBezTo>
                  <a:close/>
                  <a:moveTo>
                    <a:pt x="4991004" y="10078616"/>
                  </a:moveTo>
                  <a:cubicBezTo>
                    <a:pt x="4656555" y="10078616"/>
                    <a:pt x="4691395" y="10076784"/>
                    <a:pt x="4691285" y="10071266"/>
                  </a:cubicBezTo>
                  <a:cubicBezTo>
                    <a:pt x="4680621" y="9610853"/>
                    <a:pt x="4671458" y="9674312"/>
                    <a:pt x="4726103" y="9674312"/>
                  </a:cubicBezTo>
                  <a:cubicBezTo>
                    <a:pt x="4858377" y="9674312"/>
                    <a:pt x="4858444" y="9676276"/>
                    <a:pt x="4991004" y="9676276"/>
                  </a:cubicBezTo>
                  <a:cubicBezTo>
                    <a:pt x="5047151" y="9676276"/>
                    <a:pt x="5036001" y="9657602"/>
                    <a:pt x="5036575" y="9771034"/>
                  </a:cubicBezTo>
                  <a:cubicBezTo>
                    <a:pt x="5038098" y="10137948"/>
                    <a:pt x="5064306" y="10078616"/>
                    <a:pt x="4991004" y="10078616"/>
                  </a:cubicBezTo>
                  <a:close/>
                  <a:moveTo>
                    <a:pt x="5039931" y="8715805"/>
                  </a:moveTo>
                  <a:cubicBezTo>
                    <a:pt x="5037568" y="8564982"/>
                    <a:pt x="5036001" y="8564740"/>
                    <a:pt x="5033639" y="8414469"/>
                  </a:cubicBezTo>
                  <a:cubicBezTo>
                    <a:pt x="5033594" y="8412372"/>
                    <a:pt x="5197662" y="8408311"/>
                    <a:pt x="5381909" y="8410783"/>
                  </a:cubicBezTo>
                  <a:cubicBezTo>
                    <a:pt x="5381931" y="8412593"/>
                    <a:pt x="5387518" y="8758935"/>
                    <a:pt x="5388621" y="8811777"/>
                  </a:cubicBezTo>
                  <a:cubicBezTo>
                    <a:pt x="4969190" y="8811932"/>
                    <a:pt x="5041852" y="8835218"/>
                    <a:pt x="5039931" y="8715805"/>
                  </a:cubicBezTo>
                  <a:close/>
                  <a:moveTo>
                    <a:pt x="5123345" y="8831422"/>
                  </a:moveTo>
                  <a:cubicBezTo>
                    <a:pt x="5201261" y="8832459"/>
                    <a:pt x="5219961" y="8832327"/>
                    <a:pt x="5389063" y="8832261"/>
                  </a:cubicBezTo>
                  <a:cubicBezTo>
                    <a:pt x="5399042" y="9277930"/>
                    <a:pt x="5398579" y="9234293"/>
                    <a:pt x="5388290" y="9234381"/>
                  </a:cubicBezTo>
                  <a:cubicBezTo>
                    <a:pt x="5289024" y="9235175"/>
                    <a:pt x="5283151" y="9234976"/>
                    <a:pt x="5044788" y="9234888"/>
                  </a:cubicBezTo>
                  <a:cubicBezTo>
                    <a:pt x="5041476" y="8760635"/>
                    <a:pt x="5016373" y="8829965"/>
                    <a:pt x="5123345" y="8831422"/>
                  </a:cubicBezTo>
                  <a:close/>
                  <a:moveTo>
                    <a:pt x="5053134" y="9619968"/>
                  </a:moveTo>
                  <a:cubicBezTo>
                    <a:pt x="5050749" y="9467225"/>
                    <a:pt x="5048122" y="9468131"/>
                    <a:pt x="5045782" y="9318720"/>
                  </a:cubicBezTo>
                  <a:cubicBezTo>
                    <a:pt x="5044369" y="9228377"/>
                    <a:pt x="4986765" y="9258043"/>
                    <a:pt x="5396393" y="9254864"/>
                  </a:cubicBezTo>
                  <a:cubicBezTo>
                    <a:pt x="5399837" y="9483228"/>
                    <a:pt x="5398932" y="9520222"/>
                    <a:pt x="5401515" y="9657823"/>
                  </a:cubicBezTo>
                  <a:cubicBezTo>
                    <a:pt x="4997341" y="9657999"/>
                    <a:pt x="5053863" y="9667336"/>
                    <a:pt x="5053134" y="9619968"/>
                  </a:cubicBezTo>
                  <a:close/>
                  <a:moveTo>
                    <a:pt x="5388422" y="10078043"/>
                  </a:moveTo>
                  <a:cubicBezTo>
                    <a:pt x="5029378" y="10076101"/>
                    <a:pt x="5059360" y="10083230"/>
                    <a:pt x="5059118" y="10072436"/>
                  </a:cubicBezTo>
                  <a:cubicBezTo>
                    <a:pt x="5048277" y="9598977"/>
                    <a:pt x="5037657" y="9675989"/>
                    <a:pt x="5123367" y="9677358"/>
                  </a:cubicBezTo>
                  <a:cubicBezTo>
                    <a:pt x="5199737" y="9678594"/>
                    <a:pt x="5220491" y="9678395"/>
                    <a:pt x="5401957" y="9678307"/>
                  </a:cubicBezTo>
                  <a:cubicBezTo>
                    <a:pt x="5411451" y="10124726"/>
                    <a:pt x="5420370" y="10078197"/>
                    <a:pt x="5388422" y="10078043"/>
                  </a:cubicBezTo>
                  <a:close/>
                  <a:moveTo>
                    <a:pt x="5407167" y="8832238"/>
                  </a:moveTo>
                  <a:cubicBezTo>
                    <a:pt x="5810458" y="8832062"/>
                    <a:pt x="5757138" y="8818134"/>
                    <a:pt x="5758308" y="8867003"/>
                  </a:cubicBezTo>
                  <a:cubicBezTo>
                    <a:pt x="5761289" y="8996614"/>
                    <a:pt x="5760936" y="9013831"/>
                    <a:pt x="5763850" y="9166154"/>
                  </a:cubicBezTo>
                  <a:cubicBezTo>
                    <a:pt x="5765617" y="9257160"/>
                    <a:pt x="5827084" y="9231202"/>
                    <a:pt x="5414166" y="9234160"/>
                  </a:cubicBezTo>
                  <a:cubicBezTo>
                    <a:pt x="5409287" y="8910994"/>
                    <a:pt x="5410457" y="8980898"/>
                    <a:pt x="5407167" y="8832238"/>
                  </a:cubicBezTo>
                  <a:close/>
                  <a:moveTo>
                    <a:pt x="5415447" y="9318720"/>
                  </a:moveTo>
                  <a:cubicBezTo>
                    <a:pt x="5414166" y="9234491"/>
                    <a:pt x="5351485" y="9254025"/>
                    <a:pt x="5765462" y="9253783"/>
                  </a:cubicBezTo>
                  <a:cubicBezTo>
                    <a:pt x="5765793" y="9272699"/>
                    <a:pt x="5771246" y="9607586"/>
                    <a:pt x="5771445" y="9620344"/>
                  </a:cubicBezTo>
                  <a:cubicBezTo>
                    <a:pt x="5772107" y="9662238"/>
                    <a:pt x="5829446" y="9657602"/>
                    <a:pt x="5419620" y="9657823"/>
                  </a:cubicBezTo>
                  <a:cubicBezTo>
                    <a:pt x="5417147" y="9530839"/>
                    <a:pt x="5417610" y="9457425"/>
                    <a:pt x="5415447" y="9318720"/>
                  </a:cubicBezTo>
                  <a:close/>
                  <a:moveTo>
                    <a:pt x="5428208" y="10078241"/>
                  </a:moveTo>
                  <a:cubicBezTo>
                    <a:pt x="5425096" y="9772711"/>
                    <a:pt x="5423086" y="9819219"/>
                    <a:pt x="5420017" y="9678284"/>
                  </a:cubicBezTo>
                  <a:cubicBezTo>
                    <a:pt x="5640010" y="9678174"/>
                    <a:pt x="5681761" y="9674466"/>
                    <a:pt x="5772218" y="9674245"/>
                  </a:cubicBezTo>
                  <a:cubicBezTo>
                    <a:pt x="5774028" y="9813612"/>
                    <a:pt x="5770473" y="9571806"/>
                    <a:pt x="5777141" y="10075349"/>
                  </a:cubicBezTo>
                  <a:cubicBezTo>
                    <a:pt x="5777141" y="10076939"/>
                    <a:pt x="5521889" y="10078682"/>
                    <a:pt x="5428208" y="10078241"/>
                  </a:cubicBezTo>
                  <a:close/>
                  <a:moveTo>
                    <a:pt x="5785774" y="8832084"/>
                  </a:moveTo>
                  <a:cubicBezTo>
                    <a:pt x="6176414" y="8832084"/>
                    <a:pt x="6124617" y="8814757"/>
                    <a:pt x="6125257" y="8866827"/>
                  </a:cubicBezTo>
                  <a:cubicBezTo>
                    <a:pt x="6130689" y="9301460"/>
                    <a:pt x="6158972" y="9235087"/>
                    <a:pt x="6050653" y="9235087"/>
                  </a:cubicBezTo>
                  <a:cubicBezTo>
                    <a:pt x="5923016" y="9235087"/>
                    <a:pt x="5918645" y="9233255"/>
                    <a:pt x="5785774" y="9233255"/>
                  </a:cubicBezTo>
                  <a:cubicBezTo>
                    <a:pt x="5782661" y="9233255"/>
                    <a:pt x="5769105" y="8832106"/>
                    <a:pt x="5785774" y="8832084"/>
                  </a:cubicBezTo>
                  <a:close/>
                  <a:moveTo>
                    <a:pt x="5789505" y="9619968"/>
                  </a:moveTo>
                  <a:cubicBezTo>
                    <a:pt x="5781999" y="9159665"/>
                    <a:pt x="5784030" y="9281417"/>
                    <a:pt x="5783544" y="9253761"/>
                  </a:cubicBezTo>
                  <a:cubicBezTo>
                    <a:pt x="5930346" y="9253761"/>
                    <a:pt x="5912661" y="9256122"/>
                    <a:pt x="6133007" y="9255482"/>
                  </a:cubicBezTo>
                  <a:cubicBezTo>
                    <a:pt x="6133052" y="9257204"/>
                    <a:pt x="6139697" y="9617099"/>
                    <a:pt x="6140249" y="9657426"/>
                  </a:cubicBezTo>
                  <a:cubicBezTo>
                    <a:pt x="6033542" y="9658860"/>
                    <a:pt x="5966732" y="9657403"/>
                    <a:pt x="5918424" y="9655814"/>
                  </a:cubicBezTo>
                  <a:cubicBezTo>
                    <a:pt x="5766676" y="9651069"/>
                    <a:pt x="5790234" y="9666806"/>
                    <a:pt x="5789505" y="9619968"/>
                  </a:cubicBezTo>
                  <a:close/>
                  <a:moveTo>
                    <a:pt x="5795268" y="10076122"/>
                  </a:moveTo>
                  <a:cubicBezTo>
                    <a:pt x="5790366" y="9739536"/>
                    <a:pt x="5791669" y="9777479"/>
                    <a:pt x="5790300" y="9674245"/>
                  </a:cubicBezTo>
                  <a:cubicBezTo>
                    <a:pt x="5917916" y="9674355"/>
                    <a:pt x="5918733" y="9678461"/>
                    <a:pt x="6050653" y="9678461"/>
                  </a:cubicBezTo>
                  <a:cubicBezTo>
                    <a:pt x="6170232" y="9678461"/>
                    <a:pt x="6138152" y="9602178"/>
                    <a:pt x="6145327" y="10077027"/>
                  </a:cubicBezTo>
                  <a:cubicBezTo>
                    <a:pt x="5901666" y="10077093"/>
                    <a:pt x="5925732" y="10076167"/>
                    <a:pt x="5795268" y="10076122"/>
                  </a:cubicBezTo>
                  <a:close/>
                  <a:moveTo>
                    <a:pt x="6148882" y="9167832"/>
                  </a:moveTo>
                  <a:cubicBezTo>
                    <a:pt x="6137423" y="8776505"/>
                    <a:pt x="6133073" y="8830848"/>
                    <a:pt x="6183037" y="8831510"/>
                  </a:cubicBezTo>
                  <a:cubicBezTo>
                    <a:pt x="6283872" y="8833011"/>
                    <a:pt x="6314870" y="8831996"/>
                    <a:pt x="6448292" y="8832900"/>
                  </a:cubicBezTo>
                  <a:cubicBezTo>
                    <a:pt x="6512585" y="8833342"/>
                    <a:pt x="6494856" y="8771009"/>
                    <a:pt x="6499471" y="9235131"/>
                  </a:cubicBezTo>
                  <a:cubicBezTo>
                    <a:pt x="6091101" y="9233564"/>
                    <a:pt x="6151509" y="9258352"/>
                    <a:pt x="6148882" y="9167832"/>
                  </a:cubicBezTo>
                  <a:close/>
                  <a:moveTo>
                    <a:pt x="6157801" y="9619968"/>
                  </a:moveTo>
                  <a:cubicBezTo>
                    <a:pt x="6151222" y="9199903"/>
                    <a:pt x="6137798" y="9255526"/>
                    <a:pt x="6183192" y="9255284"/>
                  </a:cubicBezTo>
                  <a:cubicBezTo>
                    <a:pt x="6559724" y="9253783"/>
                    <a:pt x="6499338" y="9240142"/>
                    <a:pt x="6500596" y="9319073"/>
                  </a:cubicBezTo>
                  <a:cubicBezTo>
                    <a:pt x="6506779" y="9713446"/>
                    <a:pt x="6526208" y="9654931"/>
                    <a:pt x="6448292" y="9655240"/>
                  </a:cubicBezTo>
                  <a:cubicBezTo>
                    <a:pt x="6107241" y="9656167"/>
                    <a:pt x="6158553" y="9668638"/>
                    <a:pt x="6157801" y="9619968"/>
                  </a:cubicBezTo>
                  <a:close/>
                  <a:moveTo>
                    <a:pt x="6512652" y="10072590"/>
                  </a:moveTo>
                  <a:cubicBezTo>
                    <a:pt x="6512652" y="10077645"/>
                    <a:pt x="6542326" y="10076872"/>
                    <a:pt x="6163410" y="10077005"/>
                  </a:cubicBezTo>
                  <a:cubicBezTo>
                    <a:pt x="6156609" y="9627142"/>
                    <a:pt x="6149876" y="9677821"/>
                    <a:pt x="6183303" y="9677203"/>
                  </a:cubicBezTo>
                  <a:cubicBezTo>
                    <a:pt x="6283320" y="9675327"/>
                    <a:pt x="6306855" y="9676298"/>
                    <a:pt x="6448358" y="9675724"/>
                  </a:cubicBezTo>
                  <a:cubicBezTo>
                    <a:pt x="6520026" y="9675548"/>
                    <a:pt x="6514109" y="9610853"/>
                    <a:pt x="6512652" y="10072590"/>
                  </a:cubicBezTo>
                  <a:close/>
                </a:path>
              </a:pathLst>
            </a:custGeom>
            <a:solidFill>
              <a:srgbClr val="FDE7EB"/>
            </a:solidFill>
            <a:ln>
              <a:noFill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573;p11">
            <a:extLst>
              <a:ext uri="{FF2B5EF4-FFF2-40B4-BE49-F238E27FC236}">
                <a16:creationId xmlns:a16="http://schemas.microsoft.com/office/drawing/2014/main" id="{FE279070-441D-7249-B216-56F672CCD753}"/>
              </a:ext>
            </a:extLst>
          </p:cNvPr>
          <p:cNvSpPr txBox="1"/>
          <p:nvPr/>
        </p:nvSpPr>
        <p:spPr>
          <a:xfrm>
            <a:off x="2944570" y="2593366"/>
            <a:ext cx="6300400" cy="176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내 손 안에 여행 가이드</a:t>
            </a:r>
            <a:r>
              <a:rPr lang="en-US" altLang="ko-KR" sz="32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,</a:t>
            </a:r>
          </a:p>
          <a:p>
            <a:pPr algn="ctr"/>
            <a:endParaRPr lang="en-US" altLang="ko-KR" sz="105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Mali"/>
              <a:sym typeface="Mali"/>
            </a:endParaRPr>
          </a:p>
          <a:p>
            <a:pPr algn="ctr"/>
            <a:r>
              <a:rPr lang="ko-KR" altLang="en-US" sz="72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현지야</a:t>
            </a:r>
            <a:endParaRPr sz="1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9" name="Google Shape;659;p11">
            <a:extLst>
              <a:ext uri="{FF2B5EF4-FFF2-40B4-BE49-F238E27FC236}">
                <a16:creationId xmlns:a16="http://schemas.microsoft.com/office/drawing/2014/main" id="{029AC9FA-C7A0-374C-88A0-390ECC88A8EC}"/>
              </a:ext>
            </a:extLst>
          </p:cNvPr>
          <p:cNvGrpSpPr/>
          <p:nvPr/>
        </p:nvGrpSpPr>
        <p:grpSpPr>
          <a:xfrm rot="2216172">
            <a:off x="2608423" y="4717776"/>
            <a:ext cx="1542309" cy="525687"/>
            <a:chOff x="12557904" y="8115635"/>
            <a:chExt cx="3084374" cy="1051292"/>
          </a:xfrm>
        </p:grpSpPr>
        <p:grpSp>
          <p:nvGrpSpPr>
            <p:cNvPr id="10" name="Google Shape;660;p11">
              <a:extLst>
                <a:ext uri="{FF2B5EF4-FFF2-40B4-BE49-F238E27FC236}">
                  <a16:creationId xmlns:a16="http://schemas.microsoft.com/office/drawing/2014/main" id="{52454704-734F-1D42-9ED3-470C151342D1}"/>
                </a:ext>
              </a:extLst>
            </p:cNvPr>
            <p:cNvGrpSpPr/>
            <p:nvPr/>
          </p:nvGrpSpPr>
          <p:grpSpPr>
            <a:xfrm>
              <a:off x="12557904" y="8115635"/>
              <a:ext cx="3084374" cy="1051292"/>
              <a:chOff x="12557904" y="8115635"/>
              <a:chExt cx="3084374" cy="1051292"/>
            </a:xfrm>
          </p:grpSpPr>
          <p:sp>
            <p:nvSpPr>
              <p:cNvPr id="16" name="Google Shape;661;p11">
                <a:extLst>
                  <a:ext uri="{FF2B5EF4-FFF2-40B4-BE49-F238E27FC236}">
                    <a16:creationId xmlns:a16="http://schemas.microsoft.com/office/drawing/2014/main" id="{36A48B78-1A0A-6C4A-9CC8-9D563E3028E1}"/>
                  </a:ext>
                </a:extLst>
              </p:cNvPr>
              <p:cNvSpPr/>
              <p:nvPr/>
            </p:nvSpPr>
            <p:spPr>
              <a:xfrm>
                <a:off x="14354719" y="8139246"/>
                <a:ext cx="573" cy="6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6" extrusionOk="0">
                    <a:moveTo>
                      <a:pt x="0" y="49"/>
                    </a:moveTo>
                    <a:cubicBezTo>
                      <a:pt x="413" y="80"/>
                      <a:pt x="166" y="74"/>
                      <a:pt x="574" y="0"/>
                    </a:cubicBezTo>
                    <a:cubicBezTo>
                      <a:pt x="401" y="31"/>
                      <a:pt x="179" y="19"/>
                      <a:pt x="0" y="49"/>
                    </a:cubicBezTo>
                    <a:close/>
                  </a:path>
                </a:pathLst>
              </a:custGeom>
              <a:solidFill>
                <a:srgbClr val="F06755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62;p11">
                <a:extLst>
                  <a:ext uri="{FF2B5EF4-FFF2-40B4-BE49-F238E27FC236}">
                    <a16:creationId xmlns:a16="http://schemas.microsoft.com/office/drawing/2014/main" id="{F1A36839-DC93-D844-A1A0-6DF611FD195C}"/>
                  </a:ext>
                </a:extLst>
              </p:cNvPr>
              <p:cNvSpPr/>
              <p:nvPr/>
            </p:nvSpPr>
            <p:spPr>
              <a:xfrm>
                <a:off x="14315330" y="8141541"/>
                <a:ext cx="80" cy="6"/>
              </a:xfrm>
              <a:custGeom>
                <a:avLst/>
                <a:gdLst/>
                <a:ahLst/>
                <a:cxnLst/>
                <a:rect l="l" t="t" r="r" b="b"/>
                <a:pathLst>
                  <a:path w="80" h="6" extrusionOk="0">
                    <a:moveTo>
                      <a:pt x="80" y="0"/>
                    </a:moveTo>
                    <a:cubicBezTo>
                      <a:pt x="49" y="0"/>
                      <a:pt x="25" y="0"/>
                      <a:pt x="0" y="6"/>
                    </a:cubicBezTo>
                    <a:cubicBezTo>
                      <a:pt x="12" y="6"/>
                      <a:pt x="62" y="0"/>
                      <a:pt x="80" y="0"/>
                    </a:cubicBezTo>
                    <a:close/>
                  </a:path>
                </a:pathLst>
              </a:custGeom>
              <a:solidFill>
                <a:srgbClr val="F06755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63;p11">
                <a:extLst>
                  <a:ext uri="{FF2B5EF4-FFF2-40B4-BE49-F238E27FC236}">
                    <a16:creationId xmlns:a16="http://schemas.microsoft.com/office/drawing/2014/main" id="{88F44E4F-D9C9-4E47-8A06-3298BF970A7A}"/>
                  </a:ext>
                </a:extLst>
              </p:cNvPr>
              <p:cNvSpPr/>
              <p:nvPr/>
            </p:nvSpPr>
            <p:spPr>
              <a:xfrm>
                <a:off x="14396758" y="8136656"/>
                <a:ext cx="12" cy="6"/>
              </a:xfrm>
              <a:custGeom>
                <a:avLst/>
                <a:gdLst/>
                <a:ahLst/>
                <a:cxnLst/>
                <a:rect l="l" t="t" r="r" b="b"/>
                <a:pathLst>
                  <a:path w="12" h="6" extrusionOk="0">
                    <a:moveTo>
                      <a:pt x="12" y="0"/>
                    </a:moveTo>
                    <a:lnTo>
                      <a:pt x="0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06755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64;p11">
                <a:extLst>
                  <a:ext uri="{FF2B5EF4-FFF2-40B4-BE49-F238E27FC236}">
                    <a16:creationId xmlns:a16="http://schemas.microsoft.com/office/drawing/2014/main" id="{B7B719BB-AFA3-7A44-A3BD-58841AE9D461}"/>
                  </a:ext>
                </a:extLst>
              </p:cNvPr>
              <p:cNvSpPr/>
              <p:nvPr/>
            </p:nvSpPr>
            <p:spPr>
              <a:xfrm>
                <a:off x="12557904" y="8115635"/>
                <a:ext cx="3084374" cy="1051292"/>
              </a:xfrm>
              <a:custGeom>
                <a:avLst/>
                <a:gdLst/>
                <a:ahLst/>
                <a:cxnLst/>
                <a:rect l="l" t="t" r="r" b="b"/>
                <a:pathLst>
                  <a:path w="3084374" h="1051292" extrusionOk="0">
                    <a:moveTo>
                      <a:pt x="3050267" y="16647"/>
                    </a:moveTo>
                    <a:cubicBezTo>
                      <a:pt x="2601355" y="-11717"/>
                      <a:pt x="1928195" y="-5641"/>
                      <a:pt x="1478037" y="48891"/>
                    </a:cubicBezTo>
                    <a:cubicBezTo>
                      <a:pt x="1467686" y="49532"/>
                      <a:pt x="45905" y="104946"/>
                      <a:pt x="20471" y="107260"/>
                    </a:cubicBezTo>
                    <a:cubicBezTo>
                      <a:pt x="-25369" y="108845"/>
                      <a:pt x="8232" y="153735"/>
                      <a:pt x="96729" y="281706"/>
                    </a:cubicBezTo>
                    <a:cubicBezTo>
                      <a:pt x="21304" y="451396"/>
                      <a:pt x="-27435" y="385378"/>
                      <a:pt x="111602" y="518833"/>
                    </a:cubicBezTo>
                    <a:cubicBezTo>
                      <a:pt x="118227" y="526149"/>
                      <a:pt x="127801" y="531553"/>
                      <a:pt x="132391" y="540399"/>
                    </a:cubicBezTo>
                    <a:cubicBezTo>
                      <a:pt x="135148" y="572729"/>
                      <a:pt x="43555" y="747650"/>
                      <a:pt x="41062" y="764072"/>
                    </a:cubicBezTo>
                    <a:cubicBezTo>
                      <a:pt x="46405" y="795699"/>
                      <a:pt x="93478" y="786464"/>
                      <a:pt x="170847" y="831089"/>
                    </a:cubicBezTo>
                    <a:cubicBezTo>
                      <a:pt x="116056" y="1009230"/>
                      <a:pt x="33783" y="1044164"/>
                      <a:pt x="135068" y="1051079"/>
                    </a:cubicBezTo>
                    <a:cubicBezTo>
                      <a:pt x="163006" y="1052985"/>
                      <a:pt x="419750" y="1041598"/>
                      <a:pt x="423790" y="1038273"/>
                    </a:cubicBezTo>
                    <a:cubicBezTo>
                      <a:pt x="675630" y="1018779"/>
                      <a:pt x="665495" y="1032807"/>
                      <a:pt x="904121" y="1037489"/>
                    </a:cubicBezTo>
                    <a:cubicBezTo>
                      <a:pt x="1304615" y="1044478"/>
                      <a:pt x="2535133" y="964975"/>
                      <a:pt x="2535589" y="964951"/>
                    </a:cubicBezTo>
                    <a:cubicBezTo>
                      <a:pt x="3212419" y="1002346"/>
                      <a:pt x="3106310" y="1040000"/>
                      <a:pt x="2999893" y="836887"/>
                    </a:cubicBezTo>
                    <a:cubicBezTo>
                      <a:pt x="3028985" y="804600"/>
                      <a:pt x="3082277" y="769691"/>
                      <a:pt x="3076330" y="721649"/>
                    </a:cubicBezTo>
                    <a:cubicBezTo>
                      <a:pt x="3045412" y="655748"/>
                      <a:pt x="3003378" y="594147"/>
                      <a:pt x="2978642" y="525372"/>
                    </a:cubicBezTo>
                    <a:cubicBezTo>
                      <a:pt x="2995285" y="473283"/>
                      <a:pt x="3070519" y="389381"/>
                      <a:pt x="3069094" y="355133"/>
                    </a:cubicBezTo>
                    <a:cubicBezTo>
                      <a:pt x="3047855" y="291082"/>
                      <a:pt x="2994582" y="232208"/>
                      <a:pt x="2994847" y="198989"/>
                    </a:cubicBezTo>
                    <a:cubicBezTo>
                      <a:pt x="3047195" y="128085"/>
                      <a:pt x="3132318" y="13353"/>
                      <a:pt x="3050267" y="16647"/>
                    </a:cubicBezTo>
                    <a:close/>
                  </a:path>
                </a:pathLst>
              </a:custGeom>
              <a:solidFill>
                <a:srgbClr val="F06755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665;p11">
              <a:extLst>
                <a:ext uri="{FF2B5EF4-FFF2-40B4-BE49-F238E27FC236}">
                  <a16:creationId xmlns:a16="http://schemas.microsoft.com/office/drawing/2014/main" id="{F252804B-7F0D-EF44-8208-E367BEE59DFA}"/>
                </a:ext>
              </a:extLst>
            </p:cNvPr>
            <p:cNvGrpSpPr/>
            <p:nvPr/>
          </p:nvGrpSpPr>
          <p:grpSpPr>
            <a:xfrm>
              <a:off x="12557904" y="8115635"/>
              <a:ext cx="3084374" cy="1051292"/>
              <a:chOff x="12557904" y="8115635"/>
              <a:chExt cx="3084374" cy="1051292"/>
            </a:xfrm>
          </p:grpSpPr>
          <p:sp>
            <p:nvSpPr>
              <p:cNvPr id="12" name="Google Shape;666;p11">
                <a:extLst>
                  <a:ext uri="{FF2B5EF4-FFF2-40B4-BE49-F238E27FC236}">
                    <a16:creationId xmlns:a16="http://schemas.microsoft.com/office/drawing/2014/main" id="{A70AA812-EF78-324D-BE96-4F9825D88BD9}"/>
                  </a:ext>
                </a:extLst>
              </p:cNvPr>
              <p:cNvSpPr/>
              <p:nvPr/>
            </p:nvSpPr>
            <p:spPr>
              <a:xfrm>
                <a:off x="14354719" y="8139246"/>
                <a:ext cx="573" cy="6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6" extrusionOk="0">
                    <a:moveTo>
                      <a:pt x="0" y="49"/>
                    </a:moveTo>
                    <a:cubicBezTo>
                      <a:pt x="413" y="80"/>
                      <a:pt x="166" y="74"/>
                      <a:pt x="574" y="0"/>
                    </a:cubicBezTo>
                    <a:cubicBezTo>
                      <a:pt x="401" y="31"/>
                      <a:pt x="179" y="19"/>
                      <a:pt x="0" y="4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667;p11">
                <a:extLst>
                  <a:ext uri="{FF2B5EF4-FFF2-40B4-BE49-F238E27FC236}">
                    <a16:creationId xmlns:a16="http://schemas.microsoft.com/office/drawing/2014/main" id="{4E5B47A1-5DD5-9C4E-9ED4-D224F5715D3D}"/>
                  </a:ext>
                </a:extLst>
              </p:cNvPr>
              <p:cNvSpPr/>
              <p:nvPr/>
            </p:nvSpPr>
            <p:spPr>
              <a:xfrm>
                <a:off x="14315330" y="8141541"/>
                <a:ext cx="80" cy="6"/>
              </a:xfrm>
              <a:custGeom>
                <a:avLst/>
                <a:gdLst/>
                <a:ahLst/>
                <a:cxnLst/>
                <a:rect l="l" t="t" r="r" b="b"/>
                <a:pathLst>
                  <a:path w="80" h="6" extrusionOk="0">
                    <a:moveTo>
                      <a:pt x="80" y="0"/>
                    </a:moveTo>
                    <a:cubicBezTo>
                      <a:pt x="49" y="0"/>
                      <a:pt x="25" y="0"/>
                      <a:pt x="0" y="6"/>
                    </a:cubicBezTo>
                    <a:cubicBezTo>
                      <a:pt x="12" y="6"/>
                      <a:pt x="62" y="0"/>
                      <a:pt x="8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68;p11">
                <a:extLst>
                  <a:ext uri="{FF2B5EF4-FFF2-40B4-BE49-F238E27FC236}">
                    <a16:creationId xmlns:a16="http://schemas.microsoft.com/office/drawing/2014/main" id="{D80CF4F7-4F1B-5D48-8D9B-A7E3CA52DACB}"/>
                  </a:ext>
                </a:extLst>
              </p:cNvPr>
              <p:cNvSpPr/>
              <p:nvPr/>
            </p:nvSpPr>
            <p:spPr>
              <a:xfrm>
                <a:off x="14396758" y="8136656"/>
                <a:ext cx="12" cy="6"/>
              </a:xfrm>
              <a:custGeom>
                <a:avLst/>
                <a:gdLst/>
                <a:ahLst/>
                <a:cxnLst/>
                <a:rect l="l" t="t" r="r" b="b"/>
                <a:pathLst>
                  <a:path w="12" h="6" extrusionOk="0">
                    <a:moveTo>
                      <a:pt x="12" y="0"/>
                    </a:moveTo>
                    <a:lnTo>
                      <a:pt x="0" y="6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69;p11">
                <a:extLst>
                  <a:ext uri="{FF2B5EF4-FFF2-40B4-BE49-F238E27FC236}">
                    <a16:creationId xmlns:a16="http://schemas.microsoft.com/office/drawing/2014/main" id="{F9C993FE-E7A8-6F4B-B52A-5107661C5FA7}"/>
                  </a:ext>
                </a:extLst>
              </p:cNvPr>
              <p:cNvSpPr/>
              <p:nvPr/>
            </p:nvSpPr>
            <p:spPr>
              <a:xfrm>
                <a:off x="12557904" y="8115635"/>
                <a:ext cx="3084374" cy="1051292"/>
              </a:xfrm>
              <a:custGeom>
                <a:avLst/>
                <a:gdLst/>
                <a:ahLst/>
                <a:cxnLst/>
                <a:rect l="l" t="t" r="r" b="b"/>
                <a:pathLst>
                  <a:path w="3084374" h="1051292" extrusionOk="0">
                    <a:moveTo>
                      <a:pt x="3050267" y="16647"/>
                    </a:moveTo>
                    <a:cubicBezTo>
                      <a:pt x="2601355" y="-11717"/>
                      <a:pt x="1928195" y="-5641"/>
                      <a:pt x="1478037" y="48891"/>
                    </a:cubicBezTo>
                    <a:cubicBezTo>
                      <a:pt x="1467686" y="49532"/>
                      <a:pt x="45905" y="104946"/>
                      <a:pt x="20471" y="107260"/>
                    </a:cubicBezTo>
                    <a:cubicBezTo>
                      <a:pt x="-25369" y="108845"/>
                      <a:pt x="8232" y="153735"/>
                      <a:pt x="96729" y="281706"/>
                    </a:cubicBezTo>
                    <a:cubicBezTo>
                      <a:pt x="21304" y="451396"/>
                      <a:pt x="-27435" y="385378"/>
                      <a:pt x="111602" y="518833"/>
                    </a:cubicBezTo>
                    <a:cubicBezTo>
                      <a:pt x="118227" y="526149"/>
                      <a:pt x="127801" y="531553"/>
                      <a:pt x="132391" y="540399"/>
                    </a:cubicBezTo>
                    <a:cubicBezTo>
                      <a:pt x="135148" y="572729"/>
                      <a:pt x="43555" y="747650"/>
                      <a:pt x="41062" y="764072"/>
                    </a:cubicBezTo>
                    <a:cubicBezTo>
                      <a:pt x="46405" y="795699"/>
                      <a:pt x="93478" y="786464"/>
                      <a:pt x="170847" y="831089"/>
                    </a:cubicBezTo>
                    <a:cubicBezTo>
                      <a:pt x="116056" y="1009230"/>
                      <a:pt x="33783" y="1044164"/>
                      <a:pt x="135068" y="1051079"/>
                    </a:cubicBezTo>
                    <a:cubicBezTo>
                      <a:pt x="163006" y="1052985"/>
                      <a:pt x="419750" y="1041598"/>
                      <a:pt x="423790" y="1038273"/>
                    </a:cubicBezTo>
                    <a:cubicBezTo>
                      <a:pt x="675630" y="1018779"/>
                      <a:pt x="665495" y="1032807"/>
                      <a:pt x="904121" y="1037489"/>
                    </a:cubicBezTo>
                    <a:cubicBezTo>
                      <a:pt x="1304615" y="1044478"/>
                      <a:pt x="2535133" y="964975"/>
                      <a:pt x="2535589" y="964951"/>
                    </a:cubicBezTo>
                    <a:cubicBezTo>
                      <a:pt x="3212419" y="1002346"/>
                      <a:pt x="3106310" y="1040000"/>
                      <a:pt x="2999893" y="836887"/>
                    </a:cubicBezTo>
                    <a:cubicBezTo>
                      <a:pt x="3028985" y="804600"/>
                      <a:pt x="3082277" y="769691"/>
                      <a:pt x="3076330" y="721649"/>
                    </a:cubicBezTo>
                    <a:cubicBezTo>
                      <a:pt x="3045412" y="655748"/>
                      <a:pt x="3003378" y="594147"/>
                      <a:pt x="2978642" y="525372"/>
                    </a:cubicBezTo>
                    <a:cubicBezTo>
                      <a:pt x="2995285" y="473283"/>
                      <a:pt x="3070519" y="389381"/>
                      <a:pt x="3069094" y="355133"/>
                    </a:cubicBezTo>
                    <a:cubicBezTo>
                      <a:pt x="3047855" y="291082"/>
                      <a:pt x="2994582" y="232208"/>
                      <a:pt x="2994847" y="198989"/>
                    </a:cubicBezTo>
                    <a:cubicBezTo>
                      <a:pt x="3047195" y="128085"/>
                      <a:pt x="3132318" y="13353"/>
                      <a:pt x="3050267" y="166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" name="Google Shape;573;p11">
            <a:extLst>
              <a:ext uri="{FF2B5EF4-FFF2-40B4-BE49-F238E27FC236}">
                <a16:creationId xmlns:a16="http://schemas.microsoft.com/office/drawing/2014/main" id="{CF8EDA43-0145-1341-AAC8-332C8F1368FE}"/>
              </a:ext>
            </a:extLst>
          </p:cNvPr>
          <p:cNvSpPr txBox="1"/>
          <p:nvPr/>
        </p:nvSpPr>
        <p:spPr>
          <a:xfrm>
            <a:off x="8192530" y="6035540"/>
            <a:ext cx="3943203" cy="7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SW</a:t>
            </a:r>
            <a:r>
              <a:rPr lang="ko-KR" altLang="en-US" sz="2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마에스트로</a:t>
            </a:r>
            <a:r>
              <a:rPr lang="ko-KR" altLang="en-US" sz="2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13</a:t>
            </a:r>
            <a:r>
              <a:rPr lang="ko-KR" altLang="en-US" sz="2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기 </a:t>
            </a:r>
            <a:r>
              <a:rPr lang="en-US" altLang="ko-KR" sz="2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TGT</a:t>
            </a:r>
          </a:p>
          <a:p>
            <a:pPr algn="ctr"/>
            <a:endParaRPr lang="en-US" altLang="ko-KR" sz="70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Mali"/>
              <a:sym typeface="Mali"/>
            </a:endParaRPr>
          </a:p>
          <a:p>
            <a:pPr algn="ctr"/>
            <a:r>
              <a:rPr lang="ko-KR" altLang="en-US" sz="2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우태균</a:t>
            </a:r>
            <a:r>
              <a:rPr lang="en-US" altLang="ko-KR" sz="2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발표자</a:t>
            </a:r>
            <a:r>
              <a:rPr lang="en-US" altLang="ko-KR" sz="2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),</a:t>
            </a:r>
            <a:r>
              <a:rPr lang="ko-KR" altLang="en-US" sz="2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 신우진</a:t>
            </a:r>
            <a:r>
              <a:rPr lang="en-US" altLang="ko-KR" sz="2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,</a:t>
            </a:r>
            <a:r>
              <a:rPr lang="ko-KR" altLang="en-US" sz="2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 </a:t>
            </a:r>
            <a:r>
              <a:rPr lang="ko-KR" altLang="en-US" sz="2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최정인</a:t>
            </a:r>
            <a:endParaRPr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C7C445-4D7D-8C47-A918-B3B4DFA08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90758">
            <a:off x="2262270" y="792362"/>
            <a:ext cx="1537113" cy="15371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170F26-1540-BA40-84B2-3F7FC770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629" y="3502694"/>
            <a:ext cx="2112778" cy="2112778"/>
          </a:xfrm>
          <a:prstGeom prst="rect">
            <a:avLst/>
          </a:prstGeom>
        </p:spPr>
      </p:pic>
      <p:sp>
        <p:nvSpPr>
          <p:cNvPr id="21" name="Google Shape;573;p11">
            <a:extLst>
              <a:ext uri="{FF2B5EF4-FFF2-40B4-BE49-F238E27FC236}">
                <a16:creationId xmlns:a16="http://schemas.microsoft.com/office/drawing/2014/main" id="{64FB269D-3855-764A-80EA-B34288E16975}"/>
              </a:ext>
            </a:extLst>
          </p:cNvPr>
          <p:cNvSpPr txBox="1"/>
          <p:nvPr/>
        </p:nvSpPr>
        <p:spPr>
          <a:xfrm>
            <a:off x="7900629" y="130017"/>
            <a:ext cx="41499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altLang="ko-KR" sz="15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2022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년 </a:t>
            </a:r>
            <a:r>
              <a:rPr lang="en-US" sz="15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SW</a:t>
            </a:r>
            <a:r>
              <a:rPr lang="ko-KR" altLang="en-US" sz="15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마에스트로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 </a:t>
            </a:r>
            <a:r>
              <a:rPr lang="en-US" altLang="ko-KR" sz="15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13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ali"/>
                <a:sym typeface="Mali"/>
              </a:rPr>
              <a:t>기 중간점검</a:t>
            </a:r>
            <a:endParaRPr sz="15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015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BC02E69E-BDD5-EA55-3764-A42B9270364F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차별화 포인트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Google Shape;2683;p69">
            <a:extLst>
              <a:ext uri="{FF2B5EF4-FFF2-40B4-BE49-F238E27FC236}">
                <a16:creationId xmlns:a16="http://schemas.microsoft.com/office/drawing/2014/main" id="{7A3DF7EC-A32F-4C8D-A4E9-5D71AC88D061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rgbClr val="FDF2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AE38CF85-6F18-EFFB-D06F-0C2266E9E110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개요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CE1BD7-ABAD-770B-8B09-9CD337CE2DA5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9" name="Google Shape;1005;p17">
            <a:extLst>
              <a:ext uri="{FF2B5EF4-FFF2-40B4-BE49-F238E27FC236}">
                <a16:creationId xmlns:a16="http://schemas.microsoft.com/office/drawing/2014/main" id="{6F083A84-C0C8-5B3D-B6C7-FB387D416D66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10" name="Google Shape;1006;p17">
              <a:extLst>
                <a:ext uri="{FF2B5EF4-FFF2-40B4-BE49-F238E27FC236}">
                  <a16:creationId xmlns:a16="http://schemas.microsoft.com/office/drawing/2014/main" id="{477EDB2B-DBD2-D18F-139B-15C086DCAA24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2" name="Google Shape;1007;p17">
                <a:extLst>
                  <a:ext uri="{FF2B5EF4-FFF2-40B4-BE49-F238E27FC236}">
                    <a16:creationId xmlns:a16="http://schemas.microsoft.com/office/drawing/2014/main" id="{B61D7A00-FCA4-12C5-FB39-4D2BBC3BEB61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08;p17">
                <a:extLst>
                  <a:ext uri="{FF2B5EF4-FFF2-40B4-BE49-F238E27FC236}">
                    <a16:creationId xmlns:a16="http://schemas.microsoft.com/office/drawing/2014/main" id="{8B52B65B-5E10-6F08-E1B3-4CCFDF8C902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010;p17">
                <a:extLst>
                  <a:ext uri="{FF2B5EF4-FFF2-40B4-BE49-F238E27FC236}">
                    <a16:creationId xmlns:a16="http://schemas.microsoft.com/office/drawing/2014/main" id="{A2B9B332-2DCE-9C46-1702-840E737F9481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009;p17">
                <a:extLst>
                  <a:ext uri="{FF2B5EF4-FFF2-40B4-BE49-F238E27FC236}">
                    <a16:creationId xmlns:a16="http://schemas.microsoft.com/office/drawing/2014/main" id="{C6A5D962-2E61-DB39-BF3C-82D7A5918F3C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1011;p17">
              <a:extLst>
                <a:ext uri="{FF2B5EF4-FFF2-40B4-BE49-F238E27FC236}">
                  <a16:creationId xmlns:a16="http://schemas.microsoft.com/office/drawing/2014/main" id="{6D903F8B-87EA-E594-E3B9-C2D46DE47F19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6C164BFD-BE86-46E4-3FA7-A8FB04A62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336864"/>
              </p:ext>
            </p:extLst>
          </p:nvPr>
        </p:nvGraphicFramePr>
        <p:xfrm>
          <a:off x="911355" y="1464990"/>
          <a:ext cx="10469754" cy="4955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320">
                  <a:extLst>
                    <a:ext uri="{9D8B030D-6E8A-4147-A177-3AD203B41FA5}">
                      <a16:colId xmlns:a16="http://schemas.microsoft.com/office/drawing/2014/main" val="3549602237"/>
                    </a:ext>
                  </a:extLst>
                </a:gridCol>
                <a:gridCol w="1434242">
                  <a:extLst>
                    <a:ext uri="{9D8B030D-6E8A-4147-A177-3AD203B41FA5}">
                      <a16:colId xmlns:a16="http://schemas.microsoft.com/office/drawing/2014/main" val="2932662817"/>
                    </a:ext>
                  </a:extLst>
                </a:gridCol>
                <a:gridCol w="2151048">
                  <a:extLst>
                    <a:ext uri="{9D8B030D-6E8A-4147-A177-3AD203B41FA5}">
                      <a16:colId xmlns:a16="http://schemas.microsoft.com/office/drawing/2014/main" val="3715291062"/>
                    </a:ext>
                  </a:extLst>
                </a:gridCol>
                <a:gridCol w="2151048">
                  <a:extLst>
                    <a:ext uri="{9D8B030D-6E8A-4147-A177-3AD203B41FA5}">
                      <a16:colId xmlns:a16="http://schemas.microsoft.com/office/drawing/2014/main" val="2564737586"/>
                    </a:ext>
                  </a:extLst>
                </a:gridCol>
                <a:gridCol w="2151048">
                  <a:extLst>
                    <a:ext uri="{9D8B030D-6E8A-4147-A177-3AD203B41FA5}">
                      <a16:colId xmlns:a16="http://schemas.microsoft.com/office/drawing/2014/main" val="3652080977"/>
                    </a:ext>
                  </a:extLst>
                </a:gridCol>
                <a:gridCol w="2151048">
                  <a:extLst>
                    <a:ext uri="{9D8B030D-6E8A-4147-A177-3AD203B41FA5}">
                      <a16:colId xmlns:a16="http://schemas.microsoft.com/office/drawing/2014/main" val="148758648"/>
                    </a:ext>
                  </a:extLst>
                </a:gridCol>
              </a:tblGrid>
              <a:tr h="1029752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="1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                    서비스</a:t>
                      </a:r>
                      <a:endParaRPr lang="en-US" altLang="ko-KR" sz="13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  <a:p>
                      <a:pPr algn="ctr"/>
                      <a:endParaRPr lang="en-US" altLang="ko-KR" sz="11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  <a:p>
                      <a:pPr algn="l"/>
                      <a:r>
                        <a:rPr lang="ko-KR" altLang="en-US" sz="1300" b="1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       기능   </a:t>
                      </a:r>
                      <a:endParaRPr lang="ko-Kore-KR" altLang="en-US" sz="13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76967" marR="76967" marT="38484" marB="384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ko-KR" altLang="en-US" sz="16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서비스</a:t>
                      </a:r>
                      <a:endParaRPr lang="en-US" altLang="en-US" sz="16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  <a:p>
                      <a:pPr algn="l"/>
                      <a:r>
                        <a:rPr lang="ko-KR" altLang="en-US" sz="16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기능</a:t>
                      </a:r>
                      <a:endParaRPr lang="ko-Kore-KR" altLang="en-US" sz="16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79054" marR="79054" marT="39527" marB="3952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  <a:p>
                      <a:pPr algn="ctr"/>
                      <a:endParaRPr lang="en-US" altLang="ko-KR" sz="15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  <a:p>
                      <a:pPr algn="ctr"/>
                      <a:endParaRPr lang="en-US" altLang="ko-KR" sz="15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  <a:p>
                      <a:pPr algn="ctr"/>
                      <a:r>
                        <a:rPr lang="ko-KR" altLang="en-US" sz="1500" b="1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현지야</a:t>
                      </a:r>
                      <a:endParaRPr lang="ko-Kore-KR" altLang="en-US" sz="15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b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i="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마이리얼트립</a:t>
                      </a:r>
                      <a:endParaRPr lang="en-US" altLang="en-US" sz="15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b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i="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트리플</a:t>
                      </a:r>
                      <a:endParaRPr lang="en-US" altLang="en-US" sz="15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i="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트립플랜</a:t>
                      </a:r>
                      <a:endParaRPr lang="en-US" altLang="en-US" sz="15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73336"/>
                  </a:ext>
                </a:extLst>
              </a:tr>
              <a:tr h="427264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주요 서비스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76967" marR="76967" marT="38484" marB="384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여행지 정보 제공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1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052069"/>
                  </a:ext>
                </a:extLst>
              </a:tr>
              <a:tr h="427264">
                <a:tc vMerge="1">
                  <a:txBody>
                    <a:bodyPr/>
                    <a:lstStyle/>
                    <a:p>
                      <a:pPr algn="ctr"/>
                      <a:endParaRPr lang="en-US" altLang="ko-KR" sz="16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79054" marR="79054" marT="39527" marB="3952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현지인 가이드 매칭</a:t>
                      </a:r>
                      <a:endParaRPr lang="en-US" altLang="ko-KR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1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X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974039"/>
                  </a:ext>
                </a:extLst>
              </a:tr>
              <a:tr h="436208">
                <a:tc vMerge="1">
                  <a:txBody>
                    <a:bodyPr/>
                    <a:lstStyle/>
                    <a:p>
                      <a:pPr algn="ctr"/>
                      <a:endParaRPr lang="ko-Kore-KR" altLang="en-US" sz="16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79054" marR="79054" marT="39527" marB="3952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맞춤형</a:t>
                      </a:r>
                      <a:endParaRPr lang="en-US" altLang="ko-KR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  <a:p>
                      <a:pPr algn="ctr"/>
                      <a:r>
                        <a:rPr lang="ko-KR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여행 스케줄 제공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1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X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08090"/>
                  </a:ext>
                </a:extLst>
              </a:tr>
              <a:tr h="436208">
                <a:tc vMerge="1">
                  <a:txBody>
                    <a:bodyPr/>
                    <a:lstStyle/>
                    <a:p>
                      <a:pPr algn="ctr"/>
                      <a:endParaRPr lang="en-US" altLang="en-US" sz="16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79054" marR="79054" marT="39527" marB="3952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채팅을 통한</a:t>
                      </a:r>
                      <a:endParaRPr lang="en-US" altLang="ko-KR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  <a:p>
                      <a:pPr algn="ctr"/>
                      <a:r>
                        <a:rPr lang="ko-KR" altLang="en-US" sz="1200" b="0" i="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언택트</a:t>
                      </a:r>
                      <a:r>
                        <a:rPr lang="ko-KR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 가이드</a:t>
                      </a:r>
                      <a:endParaRPr lang="en-US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1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X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X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X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427183"/>
                  </a:ext>
                </a:extLst>
              </a:tr>
              <a:tr h="427264">
                <a:tc vMerge="1">
                  <a:txBody>
                    <a:bodyPr/>
                    <a:lstStyle/>
                    <a:p>
                      <a:pPr algn="ctr"/>
                      <a:endParaRPr lang="ko-Kore-KR" altLang="en-US" sz="16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79054" marR="79054" marT="39527" marB="3952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대체 행선지</a:t>
                      </a:r>
                      <a:r>
                        <a:rPr lang="en-US" altLang="ko-KR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 </a:t>
                      </a:r>
                      <a:r>
                        <a:rPr lang="ko-KR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제안</a:t>
                      </a:r>
                      <a:endParaRPr lang="en-US" altLang="ko-KR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1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1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X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O</a:t>
                      </a:r>
                      <a:endParaRPr lang="ko-Kore-KR" altLang="en-US" sz="12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713352"/>
                  </a:ext>
                </a:extLst>
              </a:tr>
              <a:tr h="57829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서비스</a:t>
                      </a:r>
                    </a:p>
                  </a:txBody>
                  <a:tcPr marL="76967" marR="76967" marT="38484" marB="384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79054" marR="79054" marT="39527" marB="395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맞춤형 여행 스케줄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, AI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추천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, </a:t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행선지 길잡이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대체 경로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 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현지 가이드 투어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 티켓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·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호텔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·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항공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·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숙박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·</a:t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패키지 여행 판매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여행 일정 관리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실시간 여행 정보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항공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·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투어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·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티켓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·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숙소 판매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여행 일정관리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여행 맞춤 기획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여행기 작성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티켓 판매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00822"/>
                  </a:ext>
                </a:extLst>
              </a:tr>
              <a:tr h="57829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주요 타겟층</a:t>
                      </a:r>
                    </a:p>
                  </a:txBody>
                  <a:tcPr marL="76967" marR="76967" marT="38484" marB="384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79054" marR="79054" marT="39527" marB="395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여행 스케줄 작성에 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  <a:p>
                      <a:pPr algn="ctr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어려움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을 겪는 사람들 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나에게 맞는 패키지 여행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을 </a:t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가고 싶은 사람들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모바일 기기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에 익숙한 여행객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여행 계획 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수립이 힘든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 사람들 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44318"/>
                  </a:ext>
                </a:extLst>
              </a:tr>
              <a:tr h="57829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차별화요소</a:t>
                      </a:r>
                    </a:p>
                  </a:txBody>
                  <a:tcPr marL="76967" marR="76967" marT="38484" marB="384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79054" marR="79054" marT="39527" marB="395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여행 스케줄표 기반 </a:t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</a:b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현지인 비대면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 도움 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현지 가이드가 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직접 구성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한 </a:t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패키지 여행 제공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38100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여행 전반에 필요한 </a:t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</a:b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도구</a:t>
                      </a: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·</a:t>
                      </a: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정보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 제공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여행기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Adlam" pitchFamily="2" charset="0"/>
                        </a:rPr>
                        <a:t> 자동 생성 및 공유</a:t>
                      </a:r>
                      <a:endParaRPr lang="ko-Kore-KR" altLang="en-US" sz="12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Adlam" pitchFamily="2" charset="0"/>
                      </a:endParaRPr>
                    </a:p>
                  </a:txBody>
                  <a:tcPr marL="66783" marR="66783" marT="33391" marB="3339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8618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3A59C58-BB8E-DE4A-7E4A-129F4F0F14F9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E62A8B-DA3B-B4AA-6193-BDB2DFFFB1FC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D03A38-550D-A194-9D52-46122C2B1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B523490-7F28-9429-5EAE-6B36F4AD2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83" y="1403510"/>
            <a:ext cx="866660" cy="86666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479A2E-78CC-08A3-62BE-55B4B0DB59B2}"/>
              </a:ext>
            </a:extLst>
          </p:cNvPr>
          <p:cNvGrpSpPr/>
          <p:nvPr/>
        </p:nvGrpSpPr>
        <p:grpSpPr>
          <a:xfrm>
            <a:off x="3542730" y="1537767"/>
            <a:ext cx="598146" cy="598146"/>
            <a:chOff x="2262917" y="2857302"/>
            <a:chExt cx="984173" cy="984173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C13655CD-E63B-FE3E-DDBF-A1A0B1119455}"/>
                </a:ext>
              </a:extLst>
            </p:cNvPr>
            <p:cNvSpPr/>
            <p:nvPr/>
          </p:nvSpPr>
          <p:spPr>
            <a:xfrm>
              <a:off x="2262917" y="2857302"/>
              <a:ext cx="984173" cy="984173"/>
            </a:xfrm>
            <a:prstGeom prst="roundRect">
              <a:avLst/>
            </a:prstGeom>
            <a:solidFill>
              <a:srgbClr val="FCC01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33186EB-3170-E949-EA59-786DD52E1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758" y="2967144"/>
              <a:ext cx="764490" cy="764489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84269ED-A577-1146-4387-307FDC5D26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4695" r="71105"/>
          <a:stretch/>
        </p:blipFill>
        <p:spPr>
          <a:xfrm>
            <a:off x="7837867" y="1450045"/>
            <a:ext cx="705460" cy="73872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1B88F9-9F64-73C2-4110-0142C3C3C122}"/>
              </a:ext>
            </a:extLst>
          </p:cNvPr>
          <p:cNvGrpSpPr/>
          <p:nvPr/>
        </p:nvGrpSpPr>
        <p:grpSpPr>
          <a:xfrm>
            <a:off x="9921791" y="1530417"/>
            <a:ext cx="717376" cy="696605"/>
            <a:chOff x="10930672" y="1222896"/>
            <a:chExt cx="757754" cy="73581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AA7D8F4-E414-57A5-C6B8-1B21EFE10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3535"/>
            <a:stretch/>
          </p:blipFill>
          <p:spPr>
            <a:xfrm>
              <a:off x="10960996" y="1222896"/>
              <a:ext cx="697106" cy="53656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9A9417E-183D-C46A-3E7A-C05ABEA19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514"/>
            <a:stretch/>
          </p:blipFill>
          <p:spPr>
            <a:xfrm>
              <a:off x="10930672" y="1748660"/>
              <a:ext cx="757754" cy="210048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72B4E0-65D9-1A32-4343-90D922F9D825}"/>
              </a:ext>
            </a:extLst>
          </p:cNvPr>
          <p:cNvSpPr txBox="1"/>
          <p:nvPr/>
        </p:nvSpPr>
        <p:spPr>
          <a:xfrm>
            <a:off x="750638" y="988422"/>
            <a:ext cx="11229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여행 앱 대표 사이트 경쟁 분석 결과 유명 여행지 패키지 상품을 추천해주거나</a:t>
            </a: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, </a:t>
            </a: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여행 유틸리티 기능이 부족</a:t>
            </a:r>
          </a:p>
        </p:txBody>
      </p:sp>
    </p:spTree>
    <p:extLst>
      <p:ext uri="{BB962C8B-B14F-4D97-AF65-F5344CB8AC3E}">
        <p14:creationId xmlns:p14="http://schemas.microsoft.com/office/powerpoint/2010/main" val="148567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E87BE88-A96D-7E48-870D-1DAA866450D9}"/>
              </a:ext>
            </a:extLst>
          </p:cNvPr>
          <p:cNvGrpSpPr/>
          <p:nvPr/>
        </p:nvGrpSpPr>
        <p:grpSpPr>
          <a:xfrm>
            <a:off x="4199435" y="2189054"/>
            <a:ext cx="3793130" cy="2479892"/>
            <a:chOff x="461463" y="189218"/>
            <a:chExt cx="684309" cy="447391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EFBB19E8-F58E-7E41-A003-C479670AB6A2}"/>
                </a:ext>
              </a:extLst>
            </p:cNvPr>
            <p:cNvSpPr/>
            <p:nvPr/>
          </p:nvSpPr>
          <p:spPr>
            <a:xfrm>
              <a:off x="461463" y="247009"/>
              <a:ext cx="554928" cy="38960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82F6630F-F895-A143-8990-29F4A83B4BDA}"/>
                </a:ext>
              </a:extLst>
            </p:cNvPr>
            <p:cNvSpPr/>
            <p:nvPr/>
          </p:nvSpPr>
          <p:spPr>
            <a:xfrm>
              <a:off x="587158" y="189218"/>
              <a:ext cx="558614" cy="372558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8C592B-F076-6247-BF9E-5C00CBFF2EBC}"/>
              </a:ext>
            </a:extLst>
          </p:cNvPr>
          <p:cNvSpPr txBox="1"/>
          <p:nvPr/>
        </p:nvSpPr>
        <p:spPr>
          <a:xfrm>
            <a:off x="4435644" y="3136612"/>
            <a:ext cx="3320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프로젝트 소개</a:t>
            </a:r>
            <a:endParaRPr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</p:txBody>
      </p:sp>
    </p:spTree>
    <p:extLst>
      <p:ext uri="{BB962C8B-B14F-4D97-AF65-F5344CB8AC3E}">
        <p14:creationId xmlns:p14="http://schemas.microsoft.com/office/powerpoint/2010/main" val="30635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61D79B42-EDF0-B849-8305-A3562EE7A501}"/>
              </a:ext>
            </a:extLst>
          </p:cNvPr>
          <p:cNvSpPr txBox="1"/>
          <p:nvPr/>
        </p:nvSpPr>
        <p:spPr>
          <a:xfrm>
            <a:off x="4635991" y="4318051"/>
            <a:ext cx="3074649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 지역 현지인</a:t>
            </a:r>
            <a:endParaRPr lang="en-US" altLang="ko-KR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 계획을 세우는 사람</a:t>
            </a:r>
            <a:endParaRPr lang="ko-Kore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72B7A9-A801-8745-8B67-EFD87D5E7407}"/>
              </a:ext>
            </a:extLst>
          </p:cNvPr>
          <p:cNvGrpSpPr/>
          <p:nvPr/>
        </p:nvGrpSpPr>
        <p:grpSpPr>
          <a:xfrm>
            <a:off x="4861617" y="1945588"/>
            <a:ext cx="2090844" cy="2285147"/>
            <a:chOff x="4981268" y="1939310"/>
            <a:chExt cx="2090844" cy="22851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B2294B-E4F4-8E4E-B81A-03476E34F309}"/>
                </a:ext>
              </a:extLst>
            </p:cNvPr>
            <p:cNvSpPr txBox="1"/>
            <p:nvPr/>
          </p:nvSpPr>
          <p:spPr>
            <a:xfrm>
              <a:off x="4981268" y="3793570"/>
              <a:ext cx="20908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200" b="1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매니저</a:t>
              </a:r>
              <a:endParaRPr lang="ko-Kore-KR" altLang="en-US" sz="2200" b="1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510F51A-A7B7-8E42-B2D2-E493C10DD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022" y="1939310"/>
              <a:ext cx="1721336" cy="172133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EF067C1-8CB6-8544-B740-CED58DDEE0C5}"/>
              </a:ext>
            </a:extLst>
          </p:cNvPr>
          <p:cNvSpPr txBox="1"/>
          <p:nvPr/>
        </p:nvSpPr>
        <p:spPr>
          <a:xfrm>
            <a:off x="652523" y="4318051"/>
            <a:ext cx="3600554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예비 여행자</a:t>
            </a:r>
            <a:r>
              <a:rPr lang="en-US" altLang="ko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현재 여행자</a:t>
            </a:r>
            <a:endParaRPr lang="en-US" altLang="ko-KR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 의뢰를 맡기는 사람</a:t>
            </a:r>
            <a:endParaRPr lang="ko-Kore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용어 정리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095583-01B8-A94D-B984-C5E88FD73442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5" name="Google Shape;1005;p17">
            <a:extLst>
              <a:ext uri="{FF2B5EF4-FFF2-40B4-BE49-F238E27FC236}">
                <a16:creationId xmlns:a16="http://schemas.microsoft.com/office/drawing/2014/main" id="{3DAFCF2B-E263-784F-B773-0ED059634A4F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6" name="Google Shape;1006;p17">
              <a:extLst>
                <a:ext uri="{FF2B5EF4-FFF2-40B4-BE49-F238E27FC236}">
                  <a16:creationId xmlns:a16="http://schemas.microsoft.com/office/drawing/2014/main" id="{EC26DD08-1658-DF43-902F-ACD4B3587847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8" name="Google Shape;1007;p17">
                <a:extLst>
                  <a:ext uri="{FF2B5EF4-FFF2-40B4-BE49-F238E27FC236}">
                    <a16:creationId xmlns:a16="http://schemas.microsoft.com/office/drawing/2014/main" id="{8403F0B0-F2C8-A04D-858F-23860BBE3853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8;p17">
                <a:extLst>
                  <a:ext uri="{FF2B5EF4-FFF2-40B4-BE49-F238E27FC236}">
                    <a16:creationId xmlns:a16="http://schemas.microsoft.com/office/drawing/2014/main" id="{19D80D2A-FBF5-0546-9E5A-B73B3AE0AF58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10;p17">
                <a:extLst>
                  <a:ext uri="{FF2B5EF4-FFF2-40B4-BE49-F238E27FC236}">
                    <a16:creationId xmlns:a16="http://schemas.microsoft.com/office/drawing/2014/main" id="{A7A786A4-41CB-BA43-936B-096AA0CEC970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09;p17">
                <a:extLst>
                  <a:ext uri="{FF2B5EF4-FFF2-40B4-BE49-F238E27FC236}">
                    <a16:creationId xmlns:a16="http://schemas.microsoft.com/office/drawing/2014/main" id="{4517540B-4EA4-A84B-977B-0D68831B38B9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" name="Google Shape;1011;p17">
              <a:extLst>
                <a:ext uri="{FF2B5EF4-FFF2-40B4-BE49-F238E27FC236}">
                  <a16:creationId xmlns:a16="http://schemas.microsoft.com/office/drawing/2014/main" id="{FFA90858-F531-B34A-87D8-5BB867E35589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2683;p69">
            <a:extLst>
              <a:ext uri="{FF2B5EF4-FFF2-40B4-BE49-F238E27FC236}">
                <a16:creationId xmlns:a16="http://schemas.microsoft.com/office/drawing/2014/main" id="{CDB97A10-A4F0-3143-B1BE-3D3605FEA195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9;p13">
            <a:extLst>
              <a:ext uri="{FF2B5EF4-FFF2-40B4-BE49-F238E27FC236}">
                <a16:creationId xmlns:a16="http://schemas.microsoft.com/office/drawing/2014/main" id="{A72D0511-04A7-4B4D-A075-AE70D22A9092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소개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900C09-E8C1-384E-B9FD-347639445E92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12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80A703-09CA-D543-9888-E82FCE39961C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61A431E-E7F3-D84F-86AA-490F993DF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07CD17E-6B22-534F-9BAB-B37102997AFF}"/>
              </a:ext>
            </a:extLst>
          </p:cNvPr>
          <p:cNvSpPr txBox="1"/>
          <p:nvPr/>
        </p:nvSpPr>
        <p:spPr>
          <a:xfrm>
            <a:off x="8351337" y="4318051"/>
            <a:ext cx="3736386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현지야</a:t>
            </a:r>
            <a:r>
              <a:rPr lang="en-US" altLang="ko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서비스 기획</a:t>
            </a:r>
            <a:r>
              <a:rPr lang="en-US" altLang="ko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관리자</a:t>
            </a:r>
            <a:endParaRPr lang="en-US" altLang="ko-KR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ore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TGT</a:t>
            </a:r>
            <a:r>
              <a:rPr lang="ko-Kore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59D60F-4CB1-9942-8DE9-B23BD2E1619D}"/>
              </a:ext>
            </a:extLst>
          </p:cNvPr>
          <p:cNvGrpSpPr/>
          <p:nvPr/>
        </p:nvGrpSpPr>
        <p:grpSpPr>
          <a:xfrm>
            <a:off x="1177214" y="1906256"/>
            <a:ext cx="1800000" cy="2324480"/>
            <a:chOff x="1422782" y="1899978"/>
            <a:chExt cx="1800000" cy="232448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3763868-4A59-5945-908F-34668EDD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82" y="1899978"/>
              <a:ext cx="1800000" cy="180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0FE14C-9260-064B-9AAC-B8FF1454DC6C}"/>
                </a:ext>
              </a:extLst>
            </p:cNvPr>
            <p:cNvSpPr txBox="1"/>
            <p:nvPr/>
          </p:nvSpPr>
          <p:spPr>
            <a:xfrm>
              <a:off x="1669409" y="3793571"/>
              <a:ext cx="130674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200" b="1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여행자</a:t>
              </a:r>
              <a:endParaRPr lang="ko-Kore-KR" altLang="en-US" sz="2200" b="1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02885E-64E0-F844-BF0A-66655CBB0AE8}"/>
              </a:ext>
            </a:extLst>
          </p:cNvPr>
          <p:cNvGrpSpPr/>
          <p:nvPr/>
        </p:nvGrpSpPr>
        <p:grpSpPr>
          <a:xfrm>
            <a:off x="8732752" y="1735744"/>
            <a:ext cx="1916508" cy="2494991"/>
            <a:chOff x="8732752" y="1735744"/>
            <a:chExt cx="1916508" cy="249499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59FFE3-1016-4F45-8BFF-88B54178C000}"/>
                </a:ext>
              </a:extLst>
            </p:cNvPr>
            <p:cNvGrpSpPr/>
            <p:nvPr/>
          </p:nvGrpSpPr>
          <p:grpSpPr>
            <a:xfrm>
              <a:off x="8849260" y="1847062"/>
              <a:ext cx="1800000" cy="2383673"/>
              <a:chOff x="8849260" y="1840784"/>
              <a:chExt cx="1800000" cy="2383673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FF81C6E-A309-F343-A392-08348B95465A}"/>
                  </a:ext>
                </a:extLst>
              </p:cNvPr>
              <p:cNvSpPr txBox="1"/>
              <p:nvPr/>
            </p:nvSpPr>
            <p:spPr>
              <a:xfrm>
                <a:off x="9069367" y="3793570"/>
                <a:ext cx="135978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200" b="1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관리자</a:t>
                </a:r>
                <a:endParaRPr lang="ko-Kore-KR" altLang="en-US" sz="2200" b="1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6226909-341E-B048-B223-365B583D5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9260" y="1840784"/>
                <a:ext cx="1800000" cy="1800000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6C95F4-0B1F-4A44-9952-20CD9609FA35}"/>
                </a:ext>
              </a:extLst>
            </p:cNvPr>
            <p:cNvSpPr/>
            <p:nvPr/>
          </p:nvSpPr>
          <p:spPr>
            <a:xfrm>
              <a:off x="9980945" y="1945588"/>
              <a:ext cx="389965" cy="19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20ADD8-887B-FF4E-B4A4-B6183FC89711}"/>
                </a:ext>
              </a:extLst>
            </p:cNvPr>
            <p:cNvSpPr/>
            <p:nvPr/>
          </p:nvSpPr>
          <p:spPr>
            <a:xfrm>
              <a:off x="9829565" y="1735744"/>
              <a:ext cx="389965" cy="19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EBE4FE0-99FD-F24B-827A-648824864301}"/>
                </a:ext>
              </a:extLst>
            </p:cNvPr>
            <p:cNvSpPr/>
            <p:nvPr/>
          </p:nvSpPr>
          <p:spPr>
            <a:xfrm>
              <a:off x="9969735" y="2573850"/>
              <a:ext cx="389965" cy="19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04EABC0-BEF3-D548-AD40-73B3E71CA549}"/>
                </a:ext>
              </a:extLst>
            </p:cNvPr>
            <p:cNvSpPr/>
            <p:nvPr/>
          </p:nvSpPr>
          <p:spPr>
            <a:xfrm>
              <a:off x="8927735" y="2669687"/>
              <a:ext cx="389965" cy="19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2F8E3BB-9E7E-1C45-8022-E33BCF3AECD1}"/>
                </a:ext>
              </a:extLst>
            </p:cNvPr>
            <p:cNvSpPr/>
            <p:nvPr/>
          </p:nvSpPr>
          <p:spPr>
            <a:xfrm>
              <a:off x="8732752" y="2780033"/>
              <a:ext cx="389965" cy="19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9394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18C4A90-A271-7C40-8650-FB92275E8E5F}"/>
              </a:ext>
            </a:extLst>
          </p:cNvPr>
          <p:cNvGrpSpPr/>
          <p:nvPr/>
        </p:nvGrpSpPr>
        <p:grpSpPr>
          <a:xfrm>
            <a:off x="750638" y="1294378"/>
            <a:ext cx="3259075" cy="5072362"/>
            <a:chOff x="538000" y="1382760"/>
            <a:chExt cx="3618001" cy="496918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274AD18-B19A-8443-AE7D-2185090EA65A}"/>
                </a:ext>
              </a:extLst>
            </p:cNvPr>
            <p:cNvSpPr/>
            <p:nvPr/>
          </p:nvSpPr>
          <p:spPr>
            <a:xfrm>
              <a:off x="538235" y="1382760"/>
              <a:ext cx="3617766" cy="4778166"/>
            </a:xfrm>
            <a:prstGeom prst="rect">
              <a:avLst/>
            </a:prstGeom>
            <a:solidFill>
              <a:srgbClr val="F796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사다리꼴[T] 17">
              <a:extLst>
                <a:ext uri="{FF2B5EF4-FFF2-40B4-BE49-F238E27FC236}">
                  <a16:creationId xmlns:a16="http://schemas.microsoft.com/office/drawing/2014/main" id="{C49D6D4B-47AA-E942-9E5D-7F876D6D8BB7}"/>
                </a:ext>
              </a:extLst>
            </p:cNvPr>
            <p:cNvSpPr/>
            <p:nvPr/>
          </p:nvSpPr>
          <p:spPr>
            <a:xfrm rot="5400000">
              <a:off x="1178115" y="3372946"/>
              <a:ext cx="2337772" cy="3618000"/>
            </a:xfrm>
            <a:prstGeom prst="trapezoid">
              <a:avLst>
                <a:gd name="adj" fmla="val 189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직각 삼각형[R] 19">
              <a:extLst>
                <a:ext uri="{FF2B5EF4-FFF2-40B4-BE49-F238E27FC236}">
                  <a16:creationId xmlns:a16="http://schemas.microsoft.com/office/drawing/2014/main" id="{78170959-19A2-7B4E-8F54-217358E8021A}"/>
                </a:ext>
              </a:extLst>
            </p:cNvPr>
            <p:cNvSpPr/>
            <p:nvPr/>
          </p:nvSpPr>
          <p:spPr>
            <a:xfrm flipH="1">
              <a:off x="538000" y="5573473"/>
              <a:ext cx="3617766" cy="7784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소개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1D47F501-BB97-6D43-8248-DD7002E85C2F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소개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55A5EE-DABE-F64C-8071-FFADEF927B5A}"/>
              </a:ext>
            </a:extLst>
          </p:cNvPr>
          <p:cNvGrpSpPr/>
          <p:nvPr/>
        </p:nvGrpSpPr>
        <p:grpSpPr>
          <a:xfrm>
            <a:off x="10177418" y="188609"/>
            <a:ext cx="671932" cy="935262"/>
            <a:chOff x="5673184" y="2542141"/>
            <a:chExt cx="1337676" cy="18619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A3C22F3-D639-9B4A-9AD3-E831AFC13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3184" y="3902420"/>
              <a:ext cx="1337676" cy="501629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42082F3-F76F-EF48-AC90-A312D010FF02}"/>
                </a:ext>
              </a:extLst>
            </p:cNvPr>
            <p:cNvGrpSpPr/>
            <p:nvPr/>
          </p:nvGrpSpPr>
          <p:grpSpPr>
            <a:xfrm>
              <a:off x="5748336" y="2542141"/>
              <a:ext cx="1187371" cy="1187371"/>
              <a:chOff x="2262917" y="2857302"/>
              <a:chExt cx="984173" cy="984173"/>
            </a:xfrm>
          </p:grpSpPr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48510054-7052-1F40-A2B6-F5B15D538C03}"/>
                  </a:ext>
                </a:extLst>
              </p:cNvPr>
              <p:cNvSpPr/>
              <p:nvPr/>
            </p:nvSpPr>
            <p:spPr>
              <a:xfrm>
                <a:off x="2262917" y="2857302"/>
                <a:ext cx="984173" cy="984173"/>
              </a:xfrm>
              <a:prstGeom prst="roundRect">
                <a:avLst/>
              </a:prstGeom>
              <a:solidFill>
                <a:srgbClr val="FCC01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A22E62A-84BF-894A-B0C1-D428F7E1F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2758" y="2967144"/>
                <a:ext cx="764490" cy="764489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F213157-A1D0-4648-8A86-63CC608E5FB8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13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39977B-287A-FC40-B317-2B02AD02B7A1}"/>
              </a:ext>
            </a:extLst>
          </p:cNvPr>
          <p:cNvSpPr/>
          <p:nvPr/>
        </p:nvSpPr>
        <p:spPr>
          <a:xfrm>
            <a:off x="1647665" y="6578615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71ED92F-EA6B-AC43-8AD6-9B80A7E79A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F34D9576-D185-3149-BDA6-2DED121F8C6F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6" name="Google Shape;1005;p17">
            <a:extLst>
              <a:ext uri="{FF2B5EF4-FFF2-40B4-BE49-F238E27FC236}">
                <a16:creationId xmlns:a16="http://schemas.microsoft.com/office/drawing/2014/main" id="{7D161B25-26C3-A242-8026-3C703BDB5024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47" name="Google Shape;1006;p17">
              <a:extLst>
                <a:ext uri="{FF2B5EF4-FFF2-40B4-BE49-F238E27FC236}">
                  <a16:creationId xmlns:a16="http://schemas.microsoft.com/office/drawing/2014/main" id="{73E09C7D-CF7C-3846-91B0-63667B53D6A1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49" name="Google Shape;1007;p17">
                <a:extLst>
                  <a:ext uri="{FF2B5EF4-FFF2-40B4-BE49-F238E27FC236}">
                    <a16:creationId xmlns:a16="http://schemas.microsoft.com/office/drawing/2014/main" id="{33A24DAE-F572-0B47-95F9-EA0B4496950F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008;p17">
                <a:extLst>
                  <a:ext uri="{FF2B5EF4-FFF2-40B4-BE49-F238E27FC236}">
                    <a16:creationId xmlns:a16="http://schemas.microsoft.com/office/drawing/2014/main" id="{A1453B12-AD10-6547-AE78-2A7A1F6316BB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010;p17">
                <a:extLst>
                  <a:ext uri="{FF2B5EF4-FFF2-40B4-BE49-F238E27FC236}">
                    <a16:creationId xmlns:a16="http://schemas.microsoft.com/office/drawing/2014/main" id="{B769CE2E-2240-2F4C-908B-5C613774E15F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009;p17">
                <a:extLst>
                  <a:ext uri="{FF2B5EF4-FFF2-40B4-BE49-F238E27FC236}">
                    <a16:creationId xmlns:a16="http://schemas.microsoft.com/office/drawing/2014/main" id="{5AE53939-B1E1-9F43-9FED-1981F1B05D3D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" name="Google Shape;1011;p17">
              <a:extLst>
                <a:ext uri="{FF2B5EF4-FFF2-40B4-BE49-F238E27FC236}">
                  <a16:creationId xmlns:a16="http://schemas.microsoft.com/office/drawing/2014/main" id="{B294B01E-E1AD-404A-A078-F7CC2CD2A828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89;p13">
            <a:extLst>
              <a:ext uri="{FF2B5EF4-FFF2-40B4-BE49-F238E27FC236}">
                <a16:creationId xmlns:a16="http://schemas.microsoft.com/office/drawing/2014/main" id="{2C284398-0A29-A544-BFF8-4E4352709DA7}"/>
              </a:ext>
            </a:extLst>
          </p:cNvPr>
          <p:cNvSpPr txBox="1"/>
          <p:nvPr/>
        </p:nvSpPr>
        <p:spPr>
          <a:xfrm>
            <a:off x="688999" y="1502448"/>
            <a:ext cx="3382354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현지인 매니저  매칭 서비스</a:t>
            </a:r>
            <a:endParaRPr sz="20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9" name="Google Shape;89;p13">
            <a:extLst>
              <a:ext uri="{FF2B5EF4-FFF2-40B4-BE49-F238E27FC236}">
                <a16:creationId xmlns:a16="http://schemas.microsoft.com/office/drawing/2014/main" id="{D27CEBF3-4840-6149-8D94-A332F28E7103}"/>
              </a:ext>
            </a:extLst>
          </p:cNvPr>
          <p:cNvSpPr txBox="1"/>
          <p:nvPr/>
        </p:nvSpPr>
        <p:spPr>
          <a:xfrm>
            <a:off x="505735" y="2043850"/>
            <a:ext cx="3748883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여행자와 현지인 매니저를 매칭하여</a:t>
            </a:r>
            <a:endParaRPr lang="en-US" altLang="ko-KR"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br>
              <a:rPr lang="en-US" altLang="ko-KR" sz="2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현지인의 노하우가 담긴 여행 경험을 제공</a:t>
            </a:r>
            <a:endParaRPr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4C5768-1B95-D446-BC98-333AA61DE88D}"/>
              </a:ext>
            </a:extLst>
          </p:cNvPr>
          <p:cNvGrpSpPr/>
          <p:nvPr/>
        </p:nvGrpSpPr>
        <p:grpSpPr>
          <a:xfrm>
            <a:off x="1139527" y="2718218"/>
            <a:ext cx="2481084" cy="3641114"/>
            <a:chOff x="6499034" y="2575627"/>
            <a:chExt cx="2481084" cy="3641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양쪽 모서리가 잘린 사각형 53">
              <a:extLst>
                <a:ext uri="{FF2B5EF4-FFF2-40B4-BE49-F238E27FC236}">
                  <a16:creationId xmlns:a16="http://schemas.microsoft.com/office/drawing/2014/main" id="{F7D90C63-8618-164B-B380-0085E05582BB}"/>
                </a:ext>
              </a:extLst>
            </p:cNvPr>
            <p:cNvSpPr/>
            <p:nvPr/>
          </p:nvSpPr>
          <p:spPr>
            <a:xfrm>
              <a:off x="6651556" y="2680183"/>
              <a:ext cx="2169942" cy="3039171"/>
            </a:xfrm>
            <a:prstGeom prst="snip2SameRect">
              <a:avLst>
                <a:gd name="adj1" fmla="val 784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B1808C4-36D2-A444-8C92-356255621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7452"/>
            <a:stretch/>
          </p:blipFill>
          <p:spPr>
            <a:xfrm>
              <a:off x="6656250" y="2809897"/>
              <a:ext cx="2169942" cy="340684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ABF8951-B4D8-BA47-9371-9E9352B13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1" b="27172"/>
            <a:stretch/>
          </p:blipFill>
          <p:spPr>
            <a:xfrm>
              <a:off x="6499034" y="2575627"/>
              <a:ext cx="2481084" cy="3641114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0BDC61C-7779-2D48-93B3-C05254A809AB}"/>
              </a:ext>
            </a:extLst>
          </p:cNvPr>
          <p:cNvGrpSpPr/>
          <p:nvPr/>
        </p:nvGrpSpPr>
        <p:grpSpPr>
          <a:xfrm>
            <a:off x="4528988" y="1291954"/>
            <a:ext cx="3259075" cy="5072362"/>
            <a:chOff x="538000" y="1382760"/>
            <a:chExt cx="3618001" cy="4969188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CA3620F-B404-AE4C-8274-F9C185257031}"/>
                </a:ext>
              </a:extLst>
            </p:cNvPr>
            <p:cNvSpPr/>
            <p:nvPr/>
          </p:nvSpPr>
          <p:spPr>
            <a:xfrm>
              <a:off x="538235" y="1382760"/>
              <a:ext cx="3617766" cy="4778166"/>
            </a:xfrm>
            <a:prstGeom prst="rect">
              <a:avLst/>
            </a:prstGeom>
            <a:solidFill>
              <a:srgbClr val="7FB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3" name="사다리꼴[T] 92">
              <a:extLst>
                <a:ext uri="{FF2B5EF4-FFF2-40B4-BE49-F238E27FC236}">
                  <a16:creationId xmlns:a16="http://schemas.microsoft.com/office/drawing/2014/main" id="{4A3C9C77-0BA5-BB43-93B2-662E968737AF}"/>
                </a:ext>
              </a:extLst>
            </p:cNvPr>
            <p:cNvSpPr/>
            <p:nvPr/>
          </p:nvSpPr>
          <p:spPr>
            <a:xfrm rot="5400000">
              <a:off x="1178115" y="3372946"/>
              <a:ext cx="2337772" cy="3618000"/>
            </a:xfrm>
            <a:prstGeom prst="trapezoid">
              <a:avLst>
                <a:gd name="adj" fmla="val 189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4" name="직각 삼각형[R] 93">
              <a:extLst>
                <a:ext uri="{FF2B5EF4-FFF2-40B4-BE49-F238E27FC236}">
                  <a16:creationId xmlns:a16="http://schemas.microsoft.com/office/drawing/2014/main" id="{C10201F9-334A-E442-9FFB-F41D18BBF205}"/>
                </a:ext>
              </a:extLst>
            </p:cNvPr>
            <p:cNvSpPr/>
            <p:nvPr/>
          </p:nvSpPr>
          <p:spPr>
            <a:xfrm flipH="1">
              <a:off x="538000" y="5573473"/>
              <a:ext cx="3617766" cy="7784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95" name="Google Shape;89;p13">
            <a:extLst>
              <a:ext uri="{FF2B5EF4-FFF2-40B4-BE49-F238E27FC236}">
                <a16:creationId xmlns:a16="http://schemas.microsoft.com/office/drawing/2014/main" id="{73336354-DC2E-2245-9240-D571B185DAA0}"/>
              </a:ext>
            </a:extLst>
          </p:cNvPr>
          <p:cNvSpPr txBox="1"/>
          <p:nvPr/>
        </p:nvSpPr>
        <p:spPr>
          <a:xfrm>
            <a:off x="4499732" y="1495040"/>
            <a:ext cx="3382354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언택트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여행 가이드</a:t>
            </a:r>
            <a:endParaRPr sz="20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6" name="Google Shape;89;p13">
            <a:extLst>
              <a:ext uri="{FF2B5EF4-FFF2-40B4-BE49-F238E27FC236}">
                <a16:creationId xmlns:a16="http://schemas.microsoft.com/office/drawing/2014/main" id="{D0F8056B-62E2-234F-881E-BA042EEB78FF}"/>
              </a:ext>
            </a:extLst>
          </p:cNvPr>
          <p:cNvSpPr txBox="1"/>
          <p:nvPr/>
        </p:nvSpPr>
        <p:spPr>
          <a:xfrm>
            <a:off x="4316468" y="2036442"/>
            <a:ext cx="3748883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 위치 기반으로 스케줄 정보</a:t>
            </a:r>
            <a:endParaRPr lang="en-US" altLang="ko-KR"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br>
              <a:rPr lang="en-US" altLang="ko-KR" sz="2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업데이트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가이드와 함께하는 효과</a:t>
            </a:r>
            <a:endParaRPr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7543D3B-AC10-FE4C-8F84-651511427520}"/>
              </a:ext>
            </a:extLst>
          </p:cNvPr>
          <p:cNvGrpSpPr/>
          <p:nvPr/>
        </p:nvGrpSpPr>
        <p:grpSpPr>
          <a:xfrm>
            <a:off x="8270763" y="1291954"/>
            <a:ext cx="3259075" cy="5072362"/>
            <a:chOff x="538000" y="1382760"/>
            <a:chExt cx="3618001" cy="496918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3F79D514-93D9-7740-AEAB-99B30B017128}"/>
                </a:ext>
              </a:extLst>
            </p:cNvPr>
            <p:cNvSpPr/>
            <p:nvPr/>
          </p:nvSpPr>
          <p:spPr>
            <a:xfrm>
              <a:off x="538235" y="1382760"/>
              <a:ext cx="3617766" cy="4778166"/>
            </a:xfrm>
            <a:prstGeom prst="rect">
              <a:avLst/>
            </a:prstGeom>
            <a:solidFill>
              <a:srgbClr val="A8B3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3" name="사다리꼴[T] 102">
              <a:extLst>
                <a:ext uri="{FF2B5EF4-FFF2-40B4-BE49-F238E27FC236}">
                  <a16:creationId xmlns:a16="http://schemas.microsoft.com/office/drawing/2014/main" id="{DED529FB-0F18-5547-B9A3-96883D6403BB}"/>
                </a:ext>
              </a:extLst>
            </p:cNvPr>
            <p:cNvSpPr/>
            <p:nvPr/>
          </p:nvSpPr>
          <p:spPr>
            <a:xfrm rot="5400000">
              <a:off x="1178115" y="3372946"/>
              <a:ext cx="2337772" cy="3618000"/>
            </a:xfrm>
            <a:prstGeom prst="trapezoid">
              <a:avLst>
                <a:gd name="adj" fmla="val 189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4" name="직각 삼각형[R] 103">
              <a:extLst>
                <a:ext uri="{FF2B5EF4-FFF2-40B4-BE49-F238E27FC236}">
                  <a16:creationId xmlns:a16="http://schemas.microsoft.com/office/drawing/2014/main" id="{6DD9CB91-7D74-BA40-8EBE-942DB64A90CA}"/>
                </a:ext>
              </a:extLst>
            </p:cNvPr>
            <p:cNvSpPr/>
            <p:nvPr/>
          </p:nvSpPr>
          <p:spPr>
            <a:xfrm flipH="1">
              <a:off x="538000" y="5573473"/>
              <a:ext cx="3617766" cy="7784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5" name="Google Shape;89;p13">
            <a:extLst>
              <a:ext uri="{FF2B5EF4-FFF2-40B4-BE49-F238E27FC236}">
                <a16:creationId xmlns:a16="http://schemas.microsoft.com/office/drawing/2014/main" id="{8A20AE8F-04EE-9C4D-A498-6653F6586B0F}"/>
              </a:ext>
            </a:extLst>
          </p:cNvPr>
          <p:cNvSpPr txBox="1"/>
          <p:nvPr/>
        </p:nvSpPr>
        <p:spPr>
          <a:xfrm>
            <a:off x="8209124" y="1500024"/>
            <a:ext cx="3382354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다채로운 여행 경험</a:t>
            </a:r>
            <a:endParaRPr sz="20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06" name="Google Shape;89;p13">
            <a:extLst>
              <a:ext uri="{FF2B5EF4-FFF2-40B4-BE49-F238E27FC236}">
                <a16:creationId xmlns:a16="http://schemas.microsoft.com/office/drawing/2014/main" id="{0F79ADF3-1B10-EB49-8F07-5BEF65E87CB7}"/>
              </a:ext>
            </a:extLst>
          </p:cNvPr>
          <p:cNvSpPr txBox="1"/>
          <p:nvPr/>
        </p:nvSpPr>
        <p:spPr>
          <a:xfrm>
            <a:off x="8025860" y="2041426"/>
            <a:ext cx="3748883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유행과 시즌에 맞는 여행 테마를 통한</a:t>
            </a:r>
            <a:endParaRPr lang="en-US" altLang="ko-KR"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br>
              <a:rPr lang="en-US" altLang="ko-KR" sz="2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다채로운 여행 스케줄 경험</a:t>
            </a:r>
            <a:endParaRPr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051F4A3-32F4-BE4E-BC13-C417848375DC}"/>
              </a:ext>
            </a:extLst>
          </p:cNvPr>
          <p:cNvGrpSpPr/>
          <p:nvPr/>
        </p:nvGrpSpPr>
        <p:grpSpPr>
          <a:xfrm>
            <a:off x="4916357" y="2715794"/>
            <a:ext cx="2484123" cy="3641114"/>
            <a:chOff x="3387519" y="1987628"/>
            <a:chExt cx="2484123" cy="3641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4" name="양쪽 모서리가 잘린 사각형 123">
              <a:extLst>
                <a:ext uri="{FF2B5EF4-FFF2-40B4-BE49-F238E27FC236}">
                  <a16:creationId xmlns:a16="http://schemas.microsoft.com/office/drawing/2014/main" id="{565E70A7-4063-CB49-A23C-08A71F4D0AEC}"/>
                </a:ext>
              </a:extLst>
            </p:cNvPr>
            <p:cNvSpPr/>
            <p:nvPr/>
          </p:nvSpPr>
          <p:spPr>
            <a:xfrm>
              <a:off x="3536780" y="2092184"/>
              <a:ext cx="2214710" cy="3536558"/>
            </a:xfrm>
            <a:prstGeom prst="snip2SameRect">
              <a:avLst>
                <a:gd name="adj1" fmla="val 687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0AF3EAF2-28ED-FE4B-B1F9-D94F920CB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31839"/>
            <a:stretch/>
          </p:blipFill>
          <p:spPr>
            <a:xfrm>
              <a:off x="3536780" y="2361905"/>
              <a:ext cx="2214710" cy="3266837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260DA0CD-B968-3746-9349-FF1BCF3A4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1" b="27260"/>
            <a:stretch/>
          </p:blipFill>
          <p:spPr>
            <a:xfrm>
              <a:off x="3387519" y="1987628"/>
              <a:ext cx="2484123" cy="3641114"/>
            </a:xfrm>
            <a:prstGeom prst="rect">
              <a:avLst/>
            </a:prstGeom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A0FEA48-6A8D-3A44-BD4D-6FED7EE764C5}"/>
              </a:ext>
            </a:extLst>
          </p:cNvPr>
          <p:cNvGrpSpPr/>
          <p:nvPr/>
        </p:nvGrpSpPr>
        <p:grpSpPr>
          <a:xfrm>
            <a:off x="8658132" y="2732779"/>
            <a:ext cx="2484123" cy="3641114"/>
            <a:chOff x="6440512" y="1987628"/>
            <a:chExt cx="2484123" cy="3641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8" name="양쪽 모서리가 잘린 사각형 127">
              <a:extLst>
                <a:ext uri="{FF2B5EF4-FFF2-40B4-BE49-F238E27FC236}">
                  <a16:creationId xmlns:a16="http://schemas.microsoft.com/office/drawing/2014/main" id="{C4892E65-B9FC-5245-BFED-FD9F501CF887}"/>
                </a:ext>
              </a:extLst>
            </p:cNvPr>
            <p:cNvSpPr/>
            <p:nvPr/>
          </p:nvSpPr>
          <p:spPr>
            <a:xfrm>
              <a:off x="6575218" y="2092184"/>
              <a:ext cx="2214710" cy="3536558"/>
            </a:xfrm>
            <a:prstGeom prst="snip2SameRect">
              <a:avLst>
                <a:gd name="adj1" fmla="val 687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129ECD7A-07B4-8449-8B67-F98397AEA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8737"/>
            <a:stretch/>
          </p:blipFill>
          <p:spPr>
            <a:xfrm>
              <a:off x="6599070" y="2200401"/>
              <a:ext cx="2223022" cy="3428341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75351F1E-5B8E-974D-8649-E894E796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27259"/>
            <a:stretch/>
          </p:blipFill>
          <p:spPr>
            <a:xfrm>
              <a:off x="6440512" y="1987628"/>
              <a:ext cx="2484123" cy="3641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08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직선 연결선 120">
            <a:extLst>
              <a:ext uri="{FF2B5EF4-FFF2-40B4-BE49-F238E27FC236}">
                <a16:creationId xmlns:a16="http://schemas.microsoft.com/office/drawing/2014/main" id="{2B63C705-FE34-2A4F-8BCB-062A9CF33792}"/>
              </a:ext>
            </a:extLst>
          </p:cNvPr>
          <p:cNvCxnSpPr>
            <a:cxnSpLocks/>
            <a:endCxn id="356" idx="5"/>
          </p:cNvCxnSpPr>
          <p:nvPr/>
        </p:nvCxnSpPr>
        <p:spPr>
          <a:xfrm flipH="1" flipV="1">
            <a:off x="7900607" y="3017965"/>
            <a:ext cx="361954" cy="624644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연결선 120">
            <a:extLst>
              <a:ext uri="{FF2B5EF4-FFF2-40B4-BE49-F238E27FC236}">
                <a16:creationId xmlns:a16="http://schemas.microsoft.com/office/drawing/2014/main" id="{7A8656CC-25AA-FC45-8998-BB5FAE1B3A5C}"/>
              </a:ext>
            </a:extLst>
          </p:cNvPr>
          <p:cNvCxnSpPr>
            <a:cxnSpLocks/>
            <a:endCxn id="269" idx="3"/>
          </p:cNvCxnSpPr>
          <p:nvPr/>
        </p:nvCxnSpPr>
        <p:spPr>
          <a:xfrm flipH="1" flipV="1">
            <a:off x="6602744" y="2634513"/>
            <a:ext cx="911202" cy="147712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120">
            <a:extLst>
              <a:ext uri="{FF2B5EF4-FFF2-40B4-BE49-F238E27FC236}">
                <a16:creationId xmlns:a16="http://schemas.microsoft.com/office/drawing/2014/main" id="{81D9D617-1434-8545-A54C-238CBBB0796F}"/>
              </a:ext>
            </a:extLst>
          </p:cNvPr>
          <p:cNvCxnSpPr>
            <a:cxnSpLocks/>
          </p:cNvCxnSpPr>
          <p:nvPr/>
        </p:nvCxnSpPr>
        <p:spPr>
          <a:xfrm flipH="1">
            <a:off x="6487212" y="2435795"/>
            <a:ext cx="339144" cy="119939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연결선 120">
            <a:extLst>
              <a:ext uri="{FF2B5EF4-FFF2-40B4-BE49-F238E27FC236}">
                <a16:creationId xmlns:a16="http://schemas.microsoft.com/office/drawing/2014/main" id="{94BEE53E-8E67-2A41-B249-DEC39DF61980}"/>
              </a:ext>
            </a:extLst>
          </p:cNvPr>
          <p:cNvCxnSpPr>
            <a:cxnSpLocks/>
            <a:stCxn id="341" idx="3"/>
          </p:cNvCxnSpPr>
          <p:nvPr/>
        </p:nvCxnSpPr>
        <p:spPr>
          <a:xfrm>
            <a:off x="5632874" y="2429111"/>
            <a:ext cx="276362" cy="104872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120">
            <a:extLst>
              <a:ext uri="{FF2B5EF4-FFF2-40B4-BE49-F238E27FC236}">
                <a16:creationId xmlns:a16="http://schemas.microsoft.com/office/drawing/2014/main" id="{FFDA5245-3638-7547-9474-360D7F3DDD49}"/>
              </a:ext>
            </a:extLst>
          </p:cNvPr>
          <p:cNvCxnSpPr>
            <a:cxnSpLocks/>
            <a:stCxn id="314" idx="0"/>
          </p:cNvCxnSpPr>
          <p:nvPr/>
        </p:nvCxnSpPr>
        <p:spPr>
          <a:xfrm flipH="1" flipV="1">
            <a:off x="9218070" y="4822545"/>
            <a:ext cx="83132" cy="25092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120">
            <a:extLst>
              <a:ext uri="{FF2B5EF4-FFF2-40B4-BE49-F238E27FC236}">
                <a16:creationId xmlns:a16="http://schemas.microsoft.com/office/drawing/2014/main" id="{1EA5139B-0549-EA4D-9D7C-6E09E8B19169}"/>
              </a:ext>
            </a:extLst>
          </p:cNvPr>
          <p:cNvCxnSpPr>
            <a:cxnSpLocks/>
            <a:endCxn id="309" idx="0"/>
          </p:cNvCxnSpPr>
          <p:nvPr/>
        </p:nvCxnSpPr>
        <p:spPr>
          <a:xfrm>
            <a:off x="8596755" y="4118882"/>
            <a:ext cx="528802" cy="470144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꺾인 연결선[E] 1025">
            <a:extLst>
              <a:ext uri="{FF2B5EF4-FFF2-40B4-BE49-F238E27FC236}">
                <a16:creationId xmlns:a16="http://schemas.microsoft.com/office/drawing/2014/main" id="{D726519D-D82C-9043-AA00-49574C274DA5}"/>
              </a:ext>
            </a:extLst>
          </p:cNvPr>
          <p:cNvCxnSpPr>
            <a:cxnSpLocks/>
            <a:stCxn id="169" idx="0"/>
            <a:endCxn id="280" idx="0"/>
          </p:cNvCxnSpPr>
          <p:nvPr/>
        </p:nvCxnSpPr>
        <p:spPr>
          <a:xfrm rot="5400000" flipH="1" flipV="1">
            <a:off x="6482023" y="445930"/>
            <a:ext cx="930556" cy="5356992"/>
          </a:xfrm>
          <a:prstGeom prst="bentConnector3">
            <a:avLst>
              <a:gd name="adj1" fmla="val 179217"/>
            </a:avLst>
          </a:prstGeom>
          <a:ln w="254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120">
            <a:extLst>
              <a:ext uri="{FF2B5EF4-FFF2-40B4-BE49-F238E27FC236}">
                <a16:creationId xmlns:a16="http://schemas.microsoft.com/office/drawing/2014/main" id="{7741F5C1-FCD4-E545-B5FF-FA3FC738B7C8}"/>
              </a:ext>
            </a:extLst>
          </p:cNvPr>
          <p:cNvCxnSpPr>
            <a:cxnSpLocks/>
            <a:stCxn id="242" idx="7"/>
            <a:endCxn id="280" idx="3"/>
          </p:cNvCxnSpPr>
          <p:nvPr/>
        </p:nvCxnSpPr>
        <p:spPr>
          <a:xfrm flipV="1">
            <a:off x="8590401" y="3001671"/>
            <a:ext cx="745570" cy="694787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120">
            <a:extLst>
              <a:ext uri="{FF2B5EF4-FFF2-40B4-BE49-F238E27FC236}">
                <a16:creationId xmlns:a16="http://schemas.microsoft.com/office/drawing/2014/main" id="{246B2560-8EB3-AE43-A486-3C62AA0D30C0}"/>
              </a:ext>
            </a:extLst>
          </p:cNvPr>
          <p:cNvCxnSpPr>
            <a:cxnSpLocks/>
          </p:cNvCxnSpPr>
          <p:nvPr/>
        </p:nvCxnSpPr>
        <p:spPr>
          <a:xfrm flipH="1">
            <a:off x="4927867" y="2760254"/>
            <a:ext cx="912388" cy="37592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120">
            <a:extLst>
              <a:ext uri="{FF2B5EF4-FFF2-40B4-BE49-F238E27FC236}">
                <a16:creationId xmlns:a16="http://schemas.microsoft.com/office/drawing/2014/main" id="{A826D9BA-DA11-A142-A9A2-769A3EFD2CBB}"/>
              </a:ext>
            </a:extLst>
          </p:cNvPr>
          <p:cNvCxnSpPr>
            <a:cxnSpLocks/>
            <a:stCxn id="257" idx="2"/>
            <a:endCxn id="179" idx="0"/>
          </p:cNvCxnSpPr>
          <p:nvPr/>
        </p:nvCxnSpPr>
        <p:spPr>
          <a:xfrm>
            <a:off x="4742919" y="2865783"/>
            <a:ext cx="83655" cy="19467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120">
            <a:extLst>
              <a:ext uri="{FF2B5EF4-FFF2-40B4-BE49-F238E27FC236}">
                <a16:creationId xmlns:a16="http://schemas.microsoft.com/office/drawing/2014/main" id="{CF6E680F-F9D4-0A40-882A-6F4733236047}"/>
              </a:ext>
            </a:extLst>
          </p:cNvPr>
          <p:cNvCxnSpPr>
            <a:cxnSpLocks/>
          </p:cNvCxnSpPr>
          <p:nvPr/>
        </p:nvCxnSpPr>
        <p:spPr>
          <a:xfrm flipV="1">
            <a:off x="4424992" y="3395516"/>
            <a:ext cx="297147" cy="353598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120">
            <a:extLst>
              <a:ext uri="{FF2B5EF4-FFF2-40B4-BE49-F238E27FC236}">
                <a16:creationId xmlns:a16="http://schemas.microsoft.com/office/drawing/2014/main" id="{BB30BCB5-9D24-224F-AFA1-E38D6E50D066}"/>
              </a:ext>
            </a:extLst>
          </p:cNvPr>
          <p:cNvCxnSpPr>
            <a:cxnSpLocks/>
          </p:cNvCxnSpPr>
          <p:nvPr/>
        </p:nvCxnSpPr>
        <p:spPr>
          <a:xfrm flipH="1" flipV="1">
            <a:off x="3802314" y="3505514"/>
            <a:ext cx="298329" cy="254722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A6BDF1B3-D0EC-4D4B-9BAE-0CD033E5B871}"/>
              </a:ext>
            </a:extLst>
          </p:cNvPr>
          <p:cNvCxnSpPr>
            <a:cxnSpLocks/>
            <a:endCxn id="242" idx="4"/>
          </p:cNvCxnSpPr>
          <p:nvPr/>
        </p:nvCxnSpPr>
        <p:spPr>
          <a:xfrm flipV="1">
            <a:off x="6597017" y="4311016"/>
            <a:ext cx="1738826" cy="890904"/>
          </a:xfrm>
          <a:prstGeom prst="bentConnector2">
            <a:avLst/>
          </a:prstGeom>
          <a:ln w="25400">
            <a:solidFill>
              <a:schemeClr val="bg2">
                <a:lumMod val="9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120">
            <a:extLst>
              <a:ext uri="{FF2B5EF4-FFF2-40B4-BE49-F238E27FC236}">
                <a16:creationId xmlns:a16="http://schemas.microsoft.com/office/drawing/2014/main" id="{5D83EA5F-60AE-4A4E-BFF7-890DEAB22252}"/>
              </a:ext>
            </a:extLst>
          </p:cNvPr>
          <p:cNvCxnSpPr>
            <a:cxnSpLocks/>
          </p:cNvCxnSpPr>
          <p:nvPr/>
        </p:nvCxnSpPr>
        <p:spPr>
          <a:xfrm flipV="1">
            <a:off x="5993485" y="5381587"/>
            <a:ext cx="88299" cy="16695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120">
            <a:extLst>
              <a:ext uri="{FF2B5EF4-FFF2-40B4-BE49-F238E27FC236}">
                <a16:creationId xmlns:a16="http://schemas.microsoft.com/office/drawing/2014/main" id="{AE90BB6A-F5B0-F047-A5BC-BC90EBD36495}"/>
              </a:ext>
            </a:extLst>
          </p:cNvPr>
          <p:cNvCxnSpPr>
            <a:cxnSpLocks/>
          </p:cNvCxnSpPr>
          <p:nvPr/>
        </p:nvCxnSpPr>
        <p:spPr>
          <a:xfrm flipV="1">
            <a:off x="5885472" y="5959573"/>
            <a:ext cx="15730" cy="16743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120">
            <a:extLst>
              <a:ext uri="{FF2B5EF4-FFF2-40B4-BE49-F238E27FC236}">
                <a16:creationId xmlns:a16="http://schemas.microsoft.com/office/drawing/2014/main" id="{8C9FD8B2-8E2E-364B-9EA1-8E099F0898BB}"/>
              </a:ext>
            </a:extLst>
          </p:cNvPr>
          <p:cNvCxnSpPr>
            <a:cxnSpLocks/>
          </p:cNvCxnSpPr>
          <p:nvPr/>
        </p:nvCxnSpPr>
        <p:spPr>
          <a:xfrm flipH="1" flipV="1">
            <a:off x="6078296" y="5817203"/>
            <a:ext cx="240432" cy="1635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120">
            <a:extLst>
              <a:ext uri="{FF2B5EF4-FFF2-40B4-BE49-F238E27FC236}">
                <a16:creationId xmlns:a16="http://schemas.microsoft.com/office/drawing/2014/main" id="{5202323B-4494-624C-B791-B0422E7A05C7}"/>
              </a:ext>
            </a:extLst>
          </p:cNvPr>
          <p:cNvCxnSpPr>
            <a:cxnSpLocks/>
          </p:cNvCxnSpPr>
          <p:nvPr/>
        </p:nvCxnSpPr>
        <p:spPr>
          <a:xfrm flipH="1">
            <a:off x="5448170" y="5831240"/>
            <a:ext cx="272631" cy="11667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120">
            <a:extLst>
              <a:ext uri="{FF2B5EF4-FFF2-40B4-BE49-F238E27FC236}">
                <a16:creationId xmlns:a16="http://schemas.microsoft.com/office/drawing/2014/main" id="{45C70A91-EB6A-7742-B30F-2BAA598CBC38}"/>
              </a:ext>
            </a:extLst>
          </p:cNvPr>
          <p:cNvCxnSpPr>
            <a:cxnSpLocks/>
            <a:endCxn id="169" idx="5"/>
          </p:cNvCxnSpPr>
          <p:nvPr/>
        </p:nvCxnSpPr>
        <p:spPr>
          <a:xfrm flipH="1" flipV="1">
            <a:off x="4523363" y="4204262"/>
            <a:ext cx="1362109" cy="873778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20">
            <a:extLst>
              <a:ext uri="{FF2B5EF4-FFF2-40B4-BE49-F238E27FC236}">
                <a16:creationId xmlns:a16="http://schemas.microsoft.com/office/drawing/2014/main" id="{66E6C219-FBAA-F047-AD40-426CAEA530B7}"/>
              </a:ext>
            </a:extLst>
          </p:cNvPr>
          <p:cNvCxnSpPr>
            <a:cxnSpLocks/>
          </p:cNvCxnSpPr>
          <p:nvPr/>
        </p:nvCxnSpPr>
        <p:spPr>
          <a:xfrm>
            <a:off x="4595071" y="3965101"/>
            <a:ext cx="702481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20">
            <a:extLst>
              <a:ext uri="{FF2B5EF4-FFF2-40B4-BE49-F238E27FC236}">
                <a16:creationId xmlns:a16="http://schemas.microsoft.com/office/drawing/2014/main" id="{1616E791-92E9-5B43-A642-8137F4F2B12C}"/>
              </a:ext>
            </a:extLst>
          </p:cNvPr>
          <p:cNvCxnSpPr>
            <a:cxnSpLocks/>
          </p:cNvCxnSpPr>
          <p:nvPr/>
        </p:nvCxnSpPr>
        <p:spPr>
          <a:xfrm flipH="1" flipV="1">
            <a:off x="3752098" y="4808431"/>
            <a:ext cx="112792" cy="363642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20">
            <a:extLst>
              <a:ext uri="{FF2B5EF4-FFF2-40B4-BE49-F238E27FC236}">
                <a16:creationId xmlns:a16="http://schemas.microsoft.com/office/drawing/2014/main" id="{605710C6-F255-2D41-BFA9-B7F870505C81}"/>
              </a:ext>
            </a:extLst>
          </p:cNvPr>
          <p:cNvCxnSpPr>
            <a:cxnSpLocks/>
            <a:endCxn id="169" idx="3"/>
          </p:cNvCxnSpPr>
          <p:nvPr/>
        </p:nvCxnSpPr>
        <p:spPr>
          <a:xfrm flipV="1">
            <a:off x="3573409" y="4204262"/>
            <a:ext cx="440838" cy="288278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20">
            <a:extLst>
              <a:ext uri="{FF2B5EF4-FFF2-40B4-BE49-F238E27FC236}">
                <a16:creationId xmlns:a16="http://schemas.microsoft.com/office/drawing/2014/main" id="{8C11D7B2-C961-BC4E-A340-A53B94978FEC}"/>
              </a:ext>
            </a:extLst>
          </p:cNvPr>
          <p:cNvCxnSpPr>
            <a:cxnSpLocks/>
          </p:cNvCxnSpPr>
          <p:nvPr/>
        </p:nvCxnSpPr>
        <p:spPr>
          <a:xfrm flipV="1">
            <a:off x="3278551" y="4723476"/>
            <a:ext cx="249560" cy="41123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20">
            <a:extLst>
              <a:ext uri="{FF2B5EF4-FFF2-40B4-BE49-F238E27FC236}">
                <a16:creationId xmlns:a16="http://schemas.microsoft.com/office/drawing/2014/main" id="{7E7B0884-C646-514E-9484-7E0EE5E55718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335061" y="4190487"/>
            <a:ext cx="249560" cy="411238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20">
            <a:extLst>
              <a:ext uri="{FF2B5EF4-FFF2-40B4-BE49-F238E27FC236}">
                <a16:creationId xmlns:a16="http://schemas.microsoft.com/office/drawing/2014/main" id="{1FA25A5F-B08E-594B-9846-383C140C6C09}"/>
              </a:ext>
            </a:extLst>
          </p:cNvPr>
          <p:cNvCxnSpPr>
            <a:cxnSpLocks/>
          </p:cNvCxnSpPr>
          <p:nvPr/>
        </p:nvCxnSpPr>
        <p:spPr>
          <a:xfrm flipH="1" flipV="1">
            <a:off x="2584621" y="3262664"/>
            <a:ext cx="113179" cy="548943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20">
            <a:extLst>
              <a:ext uri="{FF2B5EF4-FFF2-40B4-BE49-F238E27FC236}">
                <a16:creationId xmlns:a16="http://schemas.microsoft.com/office/drawing/2014/main" id="{AD16CF65-4724-7149-9EC5-C4AC9B165E39}"/>
              </a:ext>
            </a:extLst>
          </p:cNvPr>
          <p:cNvCxnSpPr>
            <a:cxnSpLocks/>
            <a:endCxn id="147" idx="2"/>
          </p:cNvCxnSpPr>
          <p:nvPr/>
        </p:nvCxnSpPr>
        <p:spPr>
          <a:xfrm flipH="1" flipV="1">
            <a:off x="2261466" y="2659148"/>
            <a:ext cx="185086" cy="30925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20">
            <a:extLst>
              <a:ext uri="{FF2B5EF4-FFF2-40B4-BE49-F238E27FC236}">
                <a16:creationId xmlns:a16="http://schemas.microsoft.com/office/drawing/2014/main" id="{6A03F4E3-F4C8-BA4D-881E-11E970BE83A1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2701519" y="2671102"/>
            <a:ext cx="103295" cy="29730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20">
            <a:extLst>
              <a:ext uri="{FF2B5EF4-FFF2-40B4-BE49-F238E27FC236}">
                <a16:creationId xmlns:a16="http://schemas.microsoft.com/office/drawing/2014/main" id="{0F831CEC-FE78-274C-9BED-39C5C245546D}"/>
              </a:ext>
            </a:extLst>
          </p:cNvPr>
          <p:cNvCxnSpPr>
            <a:cxnSpLocks/>
          </p:cNvCxnSpPr>
          <p:nvPr/>
        </p:nvCxnSpPr>
        <p:spPr>
          <a:xfrm flipV="1">
            <a:off x="2853919" y="3035459"/>
            <a:ext cx="254804" cy="85349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20">
            <a:extLst>
              <a:ext uri="{FF2B5EF4-FFF2-40B4-BE49-F238E27FC236}">
                <a16:creationId xmlns:a16="http://schemas.microsoft.com/office/drawing/2014/main" id="{9131BA14-E91B-7643-B797-6018B1E2B1A7}"/>
              </a:ext>
            </a:extLst>
          </p:cNvPr>
          <p:cNvCxnSpPr>
            <a:cxnSpLocks/>
          </p:cNvCxnSpPr>
          <p:nvPr/>
        </p:nvCxnSpPr>
        <p:spPr>
          <a:xfrm flipH="1" flipV="1">
            <a:off x="2064427" y="3045092"/>
            <a:ext cx="213060" cy="803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0DB548-E401-D746-BB76-8DE34178A82A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1" name="Google Shape;1005;p17">
            <a:extLst>
              <a:ext uri="{FF2B5EF4-FFF2-40B4-BE49-F238E27FC236}">
                <a16:creationId xmlns:a16="http://schemas.microsoft.com/office/drawing/2014/main" id="{44FC1469-E492-0049-947E-743A1ED281CE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42" name="Google Shape;1006;p17">
              <a:extLst>
                <a:ext uri="{FF2B5EF4-FFF2-40B4-BE49-F238E27FC236}">
                  <a16:creationId xmlns:a16="http://schemas.microsoft.com/office/drawing/2014/main" id="{19CA8456-8E99-AE4C-BACB-F7EB5E7F22CE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44" name="Google Shape;1007;p17">
                <a:extLst>
                  <a:ext uri="{FF2B5EF4-FFF2-40B4-BE49-F238E27FC236}">
                    <a16:creationId xmlns:a16="http://schemas.microsoft.com/office/drawing/2014/main" id="{3BED7A31-2717-9E4B-B3D7-2883A4767194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008;p17">
                <a:extLst>
                  <a:ext uri="{FF2B5EF4-FFF2-40B4-BE49-F238E27FC236}">
                    <a16:creationId xmlns:a16="http://schemas.microsoft.com/office/drawing/2014/main" id="{E7B37929-2F05-AD4E-A5DC-A5A288D65B1D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010;p17">
                <a:extLst>
                  <a:ext uri="{FF2B5EF4-FFF2-40B4-BE49-F238E27FC236}">
                    <a16:creationId xmlns:a16="http://schemas.microsoft.com/office/drawing/2014/main" id="{52C447DD-BFBA-2C4E-B16C-301F4095062B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09;p17">
                <a:extLst>
                  <a:ext uri="{FF2B5EF4-FFF2-40B4-BE49-F238E27FC236}">
                    <a16:creationId xmlns:a16="http://schemas.microsoft.com/office/drawing/2014/main" id="{BC3B7632-BE59-BB47-943D-667CEFAE7F09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Google Shape;1011;p17">
              <a:extLst>
                <a:ext uri="{FF2B5EF4-FFF2-40B4-BE49-F238E27FC236}">
                  <a16:creationId xmlns:a16="http://schemas.microsoft.com/office/drawing/2014/main" id="{65C71CFE-D5A6-094C-888D-A2B9E87725DB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2683;p69">
            <a:extLst>
              <a:ext uri="{FF2B5EF4-FFF2-40B4-BE49-F238E27FC236}">
                <a16:creationId xmlns:a16="http://schemas.microsoft.com/office/drawing/2014/main" id="{EBA2302C-8830-C14E-ADC8-B89F78A3C012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9;p13">
            <a:extLst>
              <a:ext uri="{FF2B5EF4-FFF2-40B4-BE49-F238E27FC236}">
                <a16:creationId xmlns:a16="http://schemas.microsoft.com/office/drawing/2014/main" id="{E5A4F3FC-AC44-5341-A2D5-F167631D28F5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소개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18BFAE-EBC0-6143-A6DB-875D20A69BAE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14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E592CE-8BA7-1D40-BF83-E394B4580A44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DB00A79-EA0B-F749-AEC6-EC8ED3518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53" name="Google Shape;89;p13">
            <a:extLst>
              <a:ext uri="{FF2B5EF4-FFF2-40B4-BE49-F238E27FC236}">
                <a16:creationId xmlns:a16="http://schemas.microsoft.com/office/drawing/2014/main" id="{538A83E5-3632-6E49-86F2-45F1392B6C55}"/>
              </a:ext>
            </a:extLst>
          </p:cNvPr>
          <p:cNvSpPr txBox="1"/>
          <p:nvPr/>
        </p:nvSpPr>
        <p:spPr>
          <a:xfrm>
            <a:off x="750638" y="513054"/>
            <a:ext cx="4560398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서비스 개요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C4BADA4-BED4-BB9C-F205-ADC360CF459D}"/>
              </a:ext>
            </a:extLst>
          </p:cNvPr>
          <p:cNvSpPr txBox="1"/>
          <p:nvPr/>
        </p:nvSpPr>
        <p:spPr>
          <a:xfrm>
            <a:off x="710922" y="1039020"/>
            <a:ext cx="1077015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‘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현지야 서비스는 </a:t>
            </a:r>
            <a:r>
              <a:rPr lang="ko-KR" altLang="en-US" b="1" dirty="0">
                <a:solidFill>
                  <a:srgbClr val="D96744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바쁜 일상 속에서 여행 스케줄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을 작성하기 어려운 사용자에게 </a:t>
            </a:r>
            <a:r>
              <a:rPr lang="ko-KR" altLang="en-US" b="1" dirty="0">
                <a:solidFill>
                  <a:srgbClr val="D96744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현지 전문가와 매칭하여 최적의</a:t>
            </a:r>
            <a:endParaRPr lang="en-US" altLang="ko-KR" b="1" dirty="0">
              <a:solidFill>
                <a:srgbClr val="D96744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algn="ctr"/>
            <a:r>
              <a:rPr lang="ko-KR" altLang="en-US" sz="500" b="1" dirty="0">
                <a:solidFill>
                  <a:srgbClr val="D96744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endParaRPr lang="en-US" altLang="ko-KR" sz="500" b="1" dirty="0">
              <a:solidFill>
                <a:srgbClr val="D96744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algn="ctr"/>
            <a:r>
              <a:rPr lang="ko-KR" altLang="en-US" b="1" dirty="0">
                <a:solidFill>
                  <a:srgbClr val="D96744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여행스케줄을 추천 받아 작성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하고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스케줄표 기반 </a:t>
            </a:r>
            <a:r>
              <a:rPr lang="ko-KR" altLang="en-US" b="1" dirty="0">
                <a:solidFill>
                  <a:srgbClr val="D96744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현지 여행에서의 애로사항에 도움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을 주는 서비스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’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D53E2E-7303-874E-A3CE-F68117AB82A4}"/>
              </a:ext>
            </a:extLst>
          </p:cNvPr>
          <p:cNvGrpSpPr/>
          <p:nvPr/>
        </p:nvGrpSpPr>
        <p:grpSpPr>
          <a:xfrm>
            <a:off x="732759" y="3406750"/>
            <a:ext cx="1043676" cy="1290571"/>
            <a:chOff x="632667" y="3406750"/>
            <a:chExt cx="1043676" cy="12905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20E42B-46B6-B0F7-ABEE-DD93758927D6}"/>
                </a:ext>
              </a:extLst>
            </p:cNvPr>
            <p:cNvSpPr txBox="1"/>
            <p:nvPr/>
          </p:nvSpPr>
          <p:spPr>
            <a:xfrm>
              <a:off x="632667" y="4374156"/>
              <a:ext cx="10436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매니저</a:t>
              </a:r>
            </a:p>
          </p:txBody>
        </p:sp>
        <p:pic>
          <p:nvPicPr>
            <p:cNvPr id="337" name="그림 336">
              <a:extLst>
                <a:ext uri="{FF2B5EF4-FFF2-40B4-BE49-F238E27FC236}">
                  <a16:creationId xmlns:a16="http://schemas.microsoft.com/office/drawing/2014/main" id="{5732DE3F-E031-1C8E-77C1-7B4ED93AA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55" y="3406750"/>
              <a:ext cx="878627" cy="87862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F3900-8DB6-8242-9D2C-C45C362FCE92}"/>
              </a:ext>
            </a:extLst>
          </p:cNvPr>
          <p:cNvGrpSpPr/>
          <p:nvPr/>
        </p:nvGrpSpPr>
        <p:grpSpPr>
          <a:xfrm>
            <a:off x="10658357" y="3416644"/>
            <a:ext cx="1043676" cy="1280677"/>
            <a:chOff x="1522742" y="3416644"/>
            <a:chExt cx="1043676" cy="1280677"/>
          </a:xfrm>
        </p:grpSpPr>
        <p:pic>
          <p:nvPicPr>
            <p:cNvPr id="338" name="그림 337">
              <a:extLst>
                <a:ext uri="{FF2B5EF4-FFF2-40B4-BE49-F238E27FC236}">
                  <a16:creationId xmlns:a16="http://schemas.microsoft.com/office/drawing/2014/main" id="{C31CA8BD-C910-4742-D144-9CFCF7E2F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82" y="3416644"/>
              <a:ext cx="886796" cy="88679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7978F34-662A-6A42-99D8-EBED880153C5}"/>
                </a:ext>
              </a:extLst>
            </p:cNvPr>
            <p:cNvSpPr txBox="1"/>
            <p:nvPr/>
          </p:nvSpPr>
          <p:spPr>
            <a:xfrm>
              <a:off x="1522742" y="4374156"/>
              <a:ext cx="10436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여행자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B196FFB2-0155-254B-834D-8F357A804FEF}"/>
              </a:ext>
            </a:extLst>
          </p:cNvPr>
          <p:cNvGrpSpPr/>
          <p:nvPr/>
        </p:nvGrpSpPr>
        <p:grpSpPr>
          <a:xfrm>
            <a:off x="5758724" y="3341638"/>
            <a:ext cx="874736" cy="1217545"/>
            <a:chOff x="5705740" y="2542141"/>
            <a:chExt cx="1337676" cy="1861908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0FC73EE7-6C36-3B44-80B1-F50F98A6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5740" y="3902420"/>
              <a:ext cx="1337676" cy="501629"/>
            </a:xfrm>
            <a:prstGeom prst="rect">
              <a:avLst/>
            </a:prstGeom>
          </p:spPr>
        </p:pic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A3BBA14-CF1F-724C-A055-18ADD68144DE}"/>
                </a:ext>
              </a:extLst>
            </p:cNvPr>
            <p:cNvGrpSpPr/>
            <p:nvPr/>
          </p:nvGrpSpPr>
          <p:grpSpPr>
            <a:xfrm>
              <a:off x="5748336" y="2542141"/>
              <a:ext cx="1187371" cy="1187371"/>
              <a:chOff x="2262917" y="2857302"/>
              <a:chExt cx="984173" cy="984173"/>
            </a:xfrm>
          </p:grpSpPr>
          <p:sp>
            <p:nvSpPr>
              <p:cNvPr id="120" name="모서리가 둥근 직사각형 119">
                <a:extLst>
                  <a:ext uri="{FF2B5EF4-FFF2-40B4-BE49-F238E27FC236}">
                    <a16:creationId xmlns:a16="http://schemas.microsoft.com/office/drawing/2014/main" id="{C42736B3-BEEF-EB4A-9595-5E204C043173}"/>
                  </a:ext>
                </a:extLst>
              </p:cNvPr>
              <p:cNvSpPr/>
              <p:nvPr/>
            </p:nvSpPr>
            <p:spPr>
              <a:xfrm>
                <a:off x="2262917" y="2857302"/>
                <a:ext cx="984173" cy="984173"/>
              </a:xfrm>
              <a:prstGeom prst="roundRect">
                <a:avLst/>
              </a:prstGeom>
              <a:solidFill>
                <a:srgbClr val="FCC01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38D1B543-D102-EB4B-875E-671BB47EA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2758" y="2967144"/>
                <a:ext cx="764490" cy="764489"/>
              </a:xfrm>
              <a:prstGeom prst="rect">
                <a:avLst/>
              </a:prstGeom>
            </p:spPr>
          </p:pic>
        </p:grp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4FCC0B88-7555-D346-BDC3-63BC6826A7EC}"/>
              </a:ext>
            </a:extLst>
          </p:cNvPr>
          <p:cNvSpPr/>
          <p:nvPr/>
        </p:nvSpPr>
        <p:spPr>
          <a:xfrm>
            <a:off x="5297552" y="3051865"/>
            <a:ext cx="1754498" cy="1754498"/>
          </a:xfrm>
          <a:prstGeom prst="ellipse">
            <a:avLst/>
          </a:prstGeom>
          <a:noFill/>
          <a:ln w="254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E7E8E02-0142-FD4D-9744-F985278DFA29}"/>
              </a:ext>
            </a:extLst>
          </p:cNvPr>
          <p:cNvSpPr/>
          <p:nvPr/>
        </p:nvSpPr>
        <p:spPr>
          <a:xfrm>
            <a:off x="2344421" y="3593217"/>
            <a:ext cx="720000" cy="720000"/>
          </a:xfrm>
          <a:prstGeom prst="ellipse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간편</a:t>
            </a:r>
            <a:endParaRPr lang="en-US" altLang="ko-KR" sz="12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가입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B365DE4-6395-5948-8E6C-9F9F38521EBB}"/>
              </a:ext>
            </a:extLst>
          </p:cNvPr>
          <p:cNvCxnSpPr>
            <a:cxnSpLocks/>
            <a:endCxn id="123" idx="2"/>
          </p:cNvCxnSpPr>
          <p:nvPr/>
        </p:nvCxnSpPr>
        <p:spPr>
          <a:xfrm>
            <a:off x="1701274" y="3922449"/>
            <a:ext cx="643147" cy="0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D05A59D-BDFA-6E44-A464-44E28C48074A}"/>
              </a:ext>
            </a:extLst>
          </p:cNvPr>
          <p:cNvSpPr/>
          <p:nvPr/>
        </p:nvSpPr>
        <p:spPr>
          <a:xfrm>
            <a:off x="2269876" y="2937907"/>
            <a:ext cx="643147" cy="401291"/>
          </a:xfrm>
          <a:prstGeom prst="ellipse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SNS</a:t>
            </a:r>
            <a:endParaRPr lang="ko-KR" altLang="en-US" sz="10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15C0E0-C94B-C946-87B5-633A69FA6C40}"/>
              </a:ext>
            </a:extLst>
          </p:cNvPr>
          <p:cNvGrpSpPr/>
          <p:nvPr/>
        </p:nvGrpSpPr>
        <p:grpSpPr>
          <a:xfrm>
            <a:off x="1627198" y="2725708"/>
            <a:ext cx="540533" cy="424435"/>
            <a:chOff x="3159029" y="4313217"/>
            <a:chExt cx="540533" cy="424435"/>
          </a:xfrm>
          <a:solidFill>
            <a:srgbClr val="FFE96C"/>
          </a:solidFill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3C502F1-F520-C246-8F77-F3DB53793B1F}"/>
                </a:ext>
              </a:extLst>
            </p:cNvPr>
            <p:cNvSpPr/>
            <p:nvPr/>
          </p:nvSpPr>
          <p:spPr>
            <a:xfrm>
              <a:off x="3213831" y="4313217"/>
              <a:ext cx="424435" cy="4244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422F92-CD99-E447-B6CB-9D76118BFCC1}"/>
                </a:ext>
              </a:extLst>
            </p:cNvPr>
            <p:cNvSpPr txBox="1"/>
            <p:nvPr/>
          </p:nvSpPr>
          <p:spPr>
            <a:xfrm>
              <a:off x="3159029" y="4414745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카카오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DD603922-5B09-FA44-A161-83D11B51F987}"/>
              </a:ext>
            </a:extLst>
          </p:cNvPr>
          <p:cNvGrpSpPr/>
          <p:nvPr/>
        </p:nvGrpSpPr>
        <p:grpSpPr>
          <a:xfrm>
            <a:off x="2593859" y="2323353"/>
            <a:ext cx="426962" cy="424435"/>
            <a:chOff x="3211304" y="4313217"/>
            <a:chExt cx="426962" cy="424435"/>
          </a:xfrm>
          <a:solidFill>
            <a:srgbClr val="FFE96C"/>
          </a:solidFill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3F50AC11-C266-D74C-BDAE-138619ECF6F9}"/>
                </a:ext>
              </a:extLst>
            </p:cNvPr>
            <p:cNvSpPr/>
            <p:nvPr/>
          </p:nvSpPr>
          <p:spPr>
            <a:xfrm>
              <a:off x="3213831" y="4313217"/>
              <a:ext cx="424435" cy="4244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BDCE7FC-9F4D-FD42-9AD0-824C82A35DDF}"/>
                </a:ext>
              </a:extLst>
            </p:cNvPr>
            <p:cNvSpPr txBox="1"/>
            <p:nvPr/>
          </p:nvSpPr>
          <p:spPr>
            <a:xfrm>
              <a:off x="3211304" y="4414745"/>
              <a:ext cx="421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구글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8F10B19E-1488-BB46-AAD4-541854324477}"/>
              </a:ext>
            </a:extLst>
          </p:cNvPr>
          <p:cNvGrpSpPr/>
          <p:nvPr/>
        </p:nvGrpSpPr>
        <p:grpSpPr>
          <a:xfrm>
            <a:off x="1991199" y="2311399"/>
            <a:ext cx="540533" cy="424435"/>
            <a:chOff x="3159029" y="4313217"/>
            <a:chExt cx="540533" cy="424435"/>
          </a:xfrm>
          <a:solidFill>
            <a:srgbClr val="FFE96C"/>
          </a:solidFill>
        </p:grpSpPr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E31896D5-DBEB-4443-8780-E55DB9F5314C}"/>
                </a:ext>
              </a:extLst>
            </p:cNvPr>
            <p:cNvSpPr/>
            <p:nvPr/>
          </p:nvSpPr>
          <p:spPr>
            <a:xfrm>
              <a:off x="3213831" y="4313217"/>
              <a:ext cx="424435" cy="4244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9DE621E-B778-0A47-89A2-A9B1AB78F903}"/>
                </a:ext>
              </a:extLst>
            </p:cNvPr>
            <p:cNvSpPr txBox="1"/>
            <p:nvPr/>
          </p:nvSpPr>
          <p:spPr>
            <a:xfrm>
              <a:off x="3159029" y="4414745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네이버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982FF50-CE3D-024B-9146-8BA14999D509}"/>
              </a:ext>
            </a:extLst>
          </p:cNvPr>
          <p:cNvGrpSpPr/>
          <p:nvPr/>
        </p:nvGrpSpPr>
        <p:grpSpPr>
          <a:xfrm>
            <a:off x="3028091" y="2709753"/>
            <a:ext cx="427017" cy="424435"/>
            <a:chOff x="3211249" y="4313217"/>
            <a:chExt cx="427017" cy="424435"/>
          </a:xfrm>
          <a:solidFill>
            <a:srgbClr val="FFE96C"/>
          </a:solidFill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8B5DF3E7-26D1-CE42-8EA7-73CE3FA3EE0C}"/>
                </a:ext>
              </a:extLst>
            </p:cNvPr>
            <p:cNvSpPr/>
            <p:nvPr/>
          </p:nvSpPr>
          <p:spPr>
            <a:xfrm>
              <a:off x="3213831" y="4313217"/>
              <a:ext cx="424435" cy="4244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9096C37-6649-3041-9BD4-44AAD82E447E}"/>
                </a:ext>
              </a:extLst>
            </p:cNvPr>
            <p:cNvSpPr txBox="1"/>
            <p:nvPr/>
          </p:nvSpPr>
          <p:spPr>
            <a:xfrm>
              <a:off x="3211249" y="4421748"/>
              <a:ext cx="421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애플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63667A-9D32-E440-AA7F-58DBEE18C927}"/>
              </a:ext>
            </a:extLst>
          </p:cNvPr>
          <p:cNvGrpSpPr/>
          <p:nvPr/>
        </p:nvGrpSpPr>
        <p:grpSpPr>
          <a:xfrm>
            <a:off x="2005483" y="4527270"/>
            <a:ext cx="659155" cy="509461"/>
            <a:chOff x="2102061" y="4545521"/>
            <a:chExt cx="659155" cy="509461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4DC3ACB5-BEC3-8546-A41B-9F1D300CBE3A}"/>
                </a:ext>
              </a:extLst>
            </p:cNvPr>
            <p:cNvSpPr/>
            <p:nvPr/>
          </p:nvSpPr>
          <p:spPr>
            <a:xfrm>
              <a:off x="2110066" y="4545521"/>
              <a:ext cx="643147" cy="509461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FEA2E4-BBAE-3543-AF2D-94E7FAB47E4D}"/>
                </a:ext>
              </a:extLst>
            </p:cNvPr>
            <p:cNvSpPr txBox="1"/>
            <p:nvPr/>
          </p:nvSpPr>
          <p:spPr>
            <a:xfrm>
              <a:off x="2102061" y="4619976"/>
              <a:ext cx="659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전화번호</a:t>
              </a:r>
              <a:endParaRPr kumimoji="1" lang="en-US" altLang="ko-Kore-KR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인증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72F838-97E7-F24E-BF12-A2E6B8E65163}"/>
              </a:ext>
            </a:extLst>
          </p:cNvPr>
          <p:cNvGrpSpPr/>
          <p:nvPr/>
        </p:nvGrpSpPr>
        <p:grpSpPr>
          <a:xfrm>
            <a:off x="3908805" y="3589704"/>
            <a:ext cx="720000" cy="720000"/>
            <a:chOff x="3189474" y="4503933"/>
            <a:chExt cx="720000" cy="720000"/>
          </a:xfrm>
        </p:grpSpPr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39025C8-9A28-CF42-9EC7-52DF1F37A4FC}"/>
                </a:ext>
              </a:extLst>
            </p:cNvPr>
            <p:cNvSpPr/>
            <p:nvPr/>
          </p:nvSpPr>
          <p:spPr>
            <a:xfrm>
              <a:off x="3189474" y="4503933"/>
              <a:ext cx="720000" cy="720000"/>
            </a:xfrm>
            <a:prstGeom prst="ellipse">
              <a:avLst/>
            </a:prstGeom>
            <a:solidFill>
              <a:srgbClr val="FF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D90320-FCD7-834E-B6C6-A39323F0C078}"/>
                </a:ext>
              </a:extLst>
            </p:cNvPr>
            <p:cNvSpPr txBox="1"/>
            <p:nvPr/>
          </p:nvSpPr>
          <p:spPr>
            <a:xfrm>
              <a:off x="3245544" y="4650714"/>
              <a:ext cx="6078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200" b="1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매니저</a:t>
              </a:r>
              <a:endParaRPr kumimoji="1" lang="en-US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kumimoji="1" lang="en-US" altLang="ko-Kore-KR" sz="1200" b="1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App</a:t>
              </a:r>
              <a:endParaRPr kumimoji="1" lang="ko-Kore-KR" altLang="en-US" sz="1200" b="1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E82D8F-C44C-964D-953A-B7E30C67B54D}"/>
              </a:ext>
            </a:extLst>
          </p:cNvPr>
          <p:cNvGrpSpPr/>
          <p:nvPr/>
        </p:nvGrpSpPr>
        <p:grpSpPr>
          <a:xfrm>
            <a:off x="9491900" y="3591016"/>
            <a:ext cx="922048" cy="809777"/>
            <a:chOff x="9496007" y="3591016"/>
            <a:chExt cx="922048" cy="809777"/>
          </a:xfrm>
        </p:grpSpPr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47CE1757-0944-4848-A3EA-A2231BA76482}"/>
                </a:ext>
              </a:extLst>
            </p:cNvPr>
            <p:cNvSpPr/>
            <p:nvPr/>
          </p:nvSpPr>
          <p:spPr>
            <a:xfrm>
              <a:off x="9597031" y="3591016"/>
              <a:ext cx="720000" cy="720000"/>
            </a:xfrm>
            <a:prstGeom prst="ellipse">
              <a:avLst/>
            </a:prstGeom>
            <a:solidFill>
              <a:srgbClr val="FF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간편</a:t>
              </a:r>
              <a:endParaRPr lang="en-US" altLang="ko-KR" sz="12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가입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BC289AF-C126-3349-B6D4-CEA9F4CEE6DA}"/>
                </a:ext>
              </a:extLst>
            </p:cNvPr>
            <p:cNvSpPr txBox="1"/>
            <p:nvPr/>
          </p:nvSpPr>
          <p:spPr>
            <a:xfrm>
              <a:off x="9496007" y="4169961"/>
              <a:ext cx="9220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9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(</a:t>
              </a:r>
              <a:r>
                <a:rPr kumimoji="1" lang="ko-KR" altLang="en-US" sz="9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매니저와 동일</a:t>
              </a:r>
              <a:r>
                <a:rPr kumimoji="1" lang="en-US" altLang="ko-KR" sz="9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)</a:t>
              </a:r>
              <a:endParaRPr kumimoji="1" lang="ko-Kore-KR" altLang="en-US" sz="9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2312F1D-D14F-8E43-AC88-5C0B98EBED1D}"/>
              </a:ext>
            </a:extLst>
          </p:cNvPr>
          <p:cNvCxnSpPr>
            <a:cxnSpLocks/>
            <a:stCxn id="172" idx="6"/>
          </p:cNvCxnSpPr>
          <p:nvPr/>
        </p:nvCxnSpPr>
        <p:spPr>
          <a:xfrm flipV="1">
            <a:off x="10312924" y="3949704"/>
            <a:ext cx="505056" cy="1312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4D02EAE9-797F-1441-9A17-FAF3A6DF76C9}"/>
              </a:ext>
            </a:extLst>
          </p:cNvPr>
          <p:cNvSpPr/>
          <p:nvPr/>
        </p:nvSpPr>
        <p:spPr>
          <a:xfrm>
            <a:off x="4505000" y="3060457"/>
            <a:ext cx="643147" cy="401291"/>
          </a:xfrm>
          <a:prstGeom prst="ellipse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업무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89EC2C9-27BA-1A48-9576-B3F0308CDE0B}"/>
              </a:ext>
            </a:extLst>
          </p:cNvPr>
          <p:cNvGrpSpPr/>
          <p:nvPr/>
        </p:nvGrpSpPr>
        <p:grpSpPr>
          <a:xfrm>
            <a:off x="3175682" y="4477226"/>
            <a:ext cx="834481" cy="401291"/>
            <a:chOff x="3638161" y="4631690"/>
            <a:chExt cx="834481" cy="401291"/>
          </a:xfrm>
        </p:grpSpPr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7A83ADF8-DB42-2B4F-B579-7F8E70AE4F88}"/>
                </a:ext>
              </a:extLst>
            </p:cNvPr>
            <p:cNvSpPr/>
            <p:nvPr/>
          </p:nvSpPr>
          <p:spPr>
            <a:xfrm>
              <a:off x="3650744" y="4631690"/>
              <a:ext cx="821898" cy="401291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929908-7206-5748-ABF3-5C4A00B47920}"/>
                </a:ext>
              </a:extLst>
            </p:cNvPr>
            <p:cNvSpPr txBox="1"/>
            <p:nvPr/>
          </p:nvSpPr>
          <p:spPr>
            <a:xfrm>
              <a:off x="3638161" y="4709226"/>
              <a:ext cx="8344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마이</a:t>
              </a:r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 페이지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9B8C4FA0-577A-574A-A865-DE5F74C93DB2}"/>
              </a:ext>
            </a:extLst>
          </p:cNvPr>
          <p:cNvGrpSpPr/>
          <p:nvPr/>
        </p:nvGrpSpPr>
        <p:grpSpPr>
          <a:xfrm>
            <a:off x="2941772" y="5024452"/>
            <a:ext cx="532527" cy="509461"/>
            <a:chOff x="2110066" y="4545521"/>
            <a:chExt cx="532527" cy="509461"/>
          </a:xfrm>
        </p:grpSpPr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56E3D97C-2FB7-F94A-B806-CA5FCF872674}"/>
                </a:ext>
              </a:extLst>
            </p:cNvPr>
            <p:cNvSpPr/>
            <p:nvPr/>
          </p:nvSpPr>
          <p:spPr>
            <a:xfrm>
              <a:off x="2110066" y="4545521"/>
              <a:ext cx="532527" cy="509461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C4B726B-DCD1-AB4C-AD3C-30C534A4CCB6}"/>
                </a:ext>
              </a:extLst>
            </p:cNvPr>
            <p:cNvSpPr txBox="1"/>
            <p:nvPr/>
          </p:nvSpPr>
          <p:spPr>
            <a:xfrm>
              <a:off x="2165374" y="4610012"/>
              <a:ext cx="421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정보</a:t>
              </a:r>
              <a:endParaRPr kumimoji="1" lang="en-US" altLang="ko-KR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입력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2FEE1E8-1E96-3447-955F-5AFA3FAED9E7}"/>
              </a:ext>
            </a:extLst>
          </p:cNvPr>
          <p:cNvCxnSpPr>
            <a:cxnSpLocks/>
            <a:stCxn id="123" idx="6"/>
            <a:endCxn id="169" idx="2"/>
          </p:cNvCxnSpPr>
          <p:nvPr/>
        </p:nvCxnSpPr>
        <p:spPr>
          <a:xfrm flipV="1">
            <a:off x="3064421" y="3949704"/>
            <a:ext cx="844384" cy="3513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1BAAFCC0-00C8-034D-A3E7-B21BD5C6CD4D}"/>
              </a:ext>
            </a:extLst>
          </p:cNvPr>
          <p:cNvGrpSpPr/>
          <p:nvPr/>
        </p:nvGrpSpPr>
        <p:grpSpPr>
          <a:xfrm>
            <a:off x="3615048" y="5071938"/>
            <a:ext cx="532527" cy="509461"/>
            <a:chOff x="2110066" y="4545521"/>
            <a:chExt cx="532527" cy="509461"/>
          </a:xfrm>
        </p:grpSpPr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20AEA440-5A67-0348-8D6E-62858C41E878}"/>
                </a:ext>
              </a:extLst>
            </p:cNvPr>
            <p:cNvSpPr/>
            <p:nvPr/>
          </p:nvSpPr>
          <p:spPr>
            <a:xfrm>
              <a:off x="2110066" y="4545521"/>
              <a:ext cx="532527" cy="509461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C575B82-2157-8040-A42F-34D18B0E3D8E}"/>
                </a:ext>
              </a:extLst>
            </p:cNvPr>
            <p:cNvSpPr txBox="1"/>
            <p:nvPr/>
          </p:nvSpPr>
          <p:spPr>
            <a:xfrm>
              <a:off x="2165375" y="4610012"/>
              <a:ext cx="421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리뷰</a:t>
              </a:r>
              <a:endParaRPr kumimoji="1" lang="en-US" altLang="ko-KR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확인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EFDA4A09-DC4C-2347-AF68-87F4253C0CE3}"/>
              </a:ext>
            </a:extLst>
          </p:cNvPr>
          <p:cNvGrpSpPr/>
          <p:nvPr/>
        </p:nvGrpSpPr>
        <p:grpSpPr>
          <a:xfrm>
            <a:off x="5807923" y="4941548"/>
            <a:ext cx="834481" cy="486844"/>
            <a:chOff x="3586240" y="4631690"/>
            <a:chExt cx="834481" cy="486844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3BFBB62-8A09-4D40-908B-27A52D6A6562}"/>
                </a:ext>
              </a:extLst>
            </p:cNvPr>
            <p:cNvSpPr/>
            <p:nvPr/>
          </p:nvSpPr>
          <p:spPr>
            <a:xfrm>
              <a:off x="3650744" y="4631690"/>
              <a:ext cx="689960" cy="486844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EFADB13-C323-9642-8FDB-FFC8F01FE59B}"/>
                </a:ext>
              </a:extLst>
            </p:cNvPr>
            <p:cNvSpPr txBox="1"/>
            <p:nvPr/>
          </p:nvSpPr>
          <p:spPr>
            <a:xfrm>
              <a:off x="3586240" y="4750583"/>
              <a:ext cx="8344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100" b="1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포스트</a:t>
              </a:r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D23A29AC-1025-E844-915C-5E4B4D590CF4}"/>
              </a:ext>
            </a:extLst>
          </p:cNvPr>
          <p:cNvGrpSpPr/>
          <p:nvPr/>
        </p:nvGrpSpPr>
        <p:grpSpPr>
          <a:xfrm>
            <a:off x="5631498" y="5469787"/>
            <a:ext cx="540533" cy="509461"/>
            <a:chOff x="2106064" y="4545521"/>
            <a:chExt cx="540533" cy="509461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54204B87-1818-9A41-B5C0-5E7E653A426A}"/>
                </a:ext>
              </a:extLst>
            </p:cNvPr>
            <p:cNvSpPr/>
            <p:nvPr/>
          </p:nvSpPr>
          <p:spPr>
            <a:xfrm>
              <a:off x="2110066" y="4545521"/>
              <a:ext cx="532527" cy="509461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46CDEA1-4AF2-814B-A3C9-A657C7779900}"/>
                </a:ext>
              </a:extLst>
            </p:cNvPr>
            <p:cNvSpPr txBox="1"/>
            <p:nvPr/>
          </p:nvSpPr>
          <p:spPr>
            <a:xfrm>
              <a:off x="2106064" y="4610012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관광지</a:t>
              </a:r>
              <a:br>
                <a:rPr kumimoji="1" lang="en-US" altLang="ko-KR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</a:br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정보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6C3D599D-CC0B-6840-A837-E56360854E70}"/>
              </a:ext>
            </a:extLst>
          </p:cNvPr>
          <p:cNvGrpSpPr/>
          <p:nvPr/>
        </p:nvGrpSpPr>
        <p:grpSpPr>
          <a:xfrm>
            <a:off x="5075538" y="5904970"/>
            <a:ext cx="495293" cy="392340"/>
            <a:chOff x="2110066" y="4545521"/>
            <a:chExt cx="643147" cy="509461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95FE649D-6BF8-614A-8C8B-7720C031EF78}"/>
                </a:ext>
              </a:extLst>
            </p:cNvPr>
            <p:cNvSpPr/>
            <p:nvPr/>
          </p:nvSpPr>
          <p:spPr>
            <a:xfrm>
              <a:off x="2110066" y="4545521"/>
              <a:ext cx="643147" cy="5094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43BD6AC-4304-7F41-9822-67B7E1C7D1C9}"/>
                </a:ext>
              </a:extLst>
            </p:cNvPr>
            <p:cNvSpPr txBox="1"/>
            <p:nvPr/>
          </p:nvSpPr>
          <p:spPr>
            <a:xfrm>
              <a:off x="2186022" y="4662057"/>
              <a:ext cx="491235" cy="28667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맛집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D86EEFCD-1D46-7743-862F-14ABBCD30C9E}"/>
              </a:ext>
            </a:extLst>
          </p:cNvPr>
          <p:cNvGrpSpPr/>
          <p:nvPr/>
        </p:nvGrpSpPr>
        <p:grpSpPr>
          <a:xfrm>
            <a:off x="5556458" y="6101819"/>
            <a:ext cx="659156" cy="392340"/>
            <a:chOff x="2003678" y="4545521"/>
            <a:chExt cx="855926" cy="509461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4776B7ED-DAF6-BA4F-AFBC-59CB3AE69822}"/>
                </a:ext>
              </a:extLst>
            </p:cNvPr>
            <p:cNvSpPr/>
            <p:nvPr/>
          </p:nvSpPr>
          <p:spPr>
            <a:xfrm>
              <a:off x="2110066" y="4545521"/>
              <a:ext cx="643147" cy="5094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2BEBA4A-5223-1548-9DEB-61AE01B42A2A}"/>
                </a:ext>
              </a:extLst>
            </p:cNvPr>
            <p:cNvSpPr txBox="1"/>
            <p:nvPr/>
          </p:nvSpPr>
          <p:spPr>
            <a:xfrm>
              <a:off x="2003678" y="4662057"/>
              <a:ext cx="855926" cy="319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000" dirty="0" err="1">
                  <a:latin typeface="Noto Sans KR" panose="020B0500000000000000" pitchFamily="34" charset="-128"/>
                  <a:ea typeface="Noto Sans KR" panose="020B0500000000000000" pitchFamily="34" charset="-128"/>
                </a:rPr>
                <a:t>액티비티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9EC42BB5-01A4-B448-A243-43AF85AA222B}"/>
              </a:ext>
            </a:extLst>
          </p:cNvPr>
          <p:cNvGrpSpPr/>
          <p:nvPr/>
        </p:nvGrpSpPr>
        <p:grpSpPr>
          <a:xfrm>
            <a:off x="6246099" y="5828844"/>
            <a:ext cx="495293" cy="410602"/>
            <a:chOff x="2110066" y="4545521"/>
            <a:chExt cx="643147" cy="53317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9C0F7C60-34A1-AE41-9E0D-1617B56AD1A6}"/>
                </a:ext>
              </a:extLst>
            </p:cNvPr>
            <p:cNvSpPr/>
            <p:nvPr/>
          </p:nvSpPr>
          <p:spPr>
            <a:xfrm>
              <a:off x="2110066" y="4545521"/>
              <a:ext cx="643147" cy="5094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479BAB51-12BC-2343-8463-36219DF1BC4D}"/>
                </a:ext>
              </a:extLst>
            </p:cNvPr>
            <p:cNvSpPr txBox="1"/>
            <p:nvPr/>
          </p:nvSpPr>
          <p:spPr>
            <a:xfrm>
              <a:off x="2157710" y="4559146"/>
              <a:ext cx="547858" cy="519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숨은</a:t>
              </a:r>
              <a:br>
                <a:rPr kumimoji="1" lang="en-US" altLang="ko-KR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</a:br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명소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3CF3C0F-F6F9-A84E-BC11-E62F0DDC0D08}"/>
              </a:ext>
            </a:extLst>
          </p:cNvPr>
          <p:cNvSpPr txBox="1"/>
          <p:nvPr/>
        </p:nvSpPr>
        <p:spPr>
          <a:xfrm>
            <a:off x="4810901" y="4435711"/>
            <a:ext cx="48036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작성</a:t>
            </a:r>
            <a:endParaRPr kumimoji="1" lang="ko-Kore-KR" altLang="en-US" sz="11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D128156-2B8F-7142-AFFB-E526A1AA0559}"/>
              </a:ext>
            </a:extLst>
          </p:cNvPr>
          <p:cNvGrpSpPr/>
          <p:nvPr/>
        </p:nvGrpSpPr>
        <p:grpSpPr>
          <a:xfrm>
            <a:off x="7975843" y="3591016"/>
            <a:ext cx="720000" cy="720000"/>
            <a:chOff x="3189474" y="4503933"/>
            <a:chExt cx="720000" cy="720000"/>
          </a:xfrm>
        </p:grpSpPr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F4EDA81C-A5D7-DF48-A929-3CAFDE57A677}"/>
                </a:ext>
              </a:extLst>
            </p:cNvPr>
            <p:cNvSpPr/>
            <p:nvPr/>
          </p:nvSpPr>
          <p:spPr>
            <a:xfrm>
              <a:off x="3189474" y="4503933"/>
              <a:ext cx="720000" cy="720000"/>
            </a:xfrm>
            <a:prstGeom prst="ellipse">
              <a:avLst/>
            </a:prstGeom>
            <a:solidFill>
              <a:srgbClr val="FF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C1BC13EA-068B-5F42-85B0-B10780A242A0}"/>
                </a:ext>
              </a:extLst>
            </p:cNvPr>
            <p:cNvSpPr txBox="1"/>
            <p:nvPr/>
          </p:nvSpPr>
          <p:spPr>
            <a:xfrm>
              <a:off x="3245544" y="4650714"/>
              <a:ext cx="6078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200" b="1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여행자</a:t>
              </a:r>
              <a:endParaRPr kumimoji="1" lang="en-US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kumimoji="1" lang="en-US" altLang="ko-Kore-KR" sz="1200" b="1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App</a:t>
              </a:r>
              <a:endParaRPr kumimoji="1" lang="ko-Kore-KR" altLang="en-US" sz="1200" b="1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36756A2A-A2E3-7847-9D9C-BE022C2DA766}"/>
              </a:ext>
            </a:extLst>
          </p:cNvPr>
          <p:cNvCxnSpPr>
            <a:cxnSpLocks/>
            <a:stCxn id="242" idx="6"/>
            <a:endCxn id="172" idx="2"/>
          </p:cNvCxnSpPr>
          <p:nvPr/>
        </p:nvCxnSpPr>
        <p:spPr>
          <a:xfrm>
            <a:off x="8695843" y="3951016"/>
            <a:ext cx="897081" cy="0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E545688C-0280-964B-A31D-4E51D44090E0}"/>
              </a:ext>
            </a:extLst>
          </p:cNvPr>
          <p:cNvSpPr txBox="1"/>
          <p:nvPr/>
        </p:nvSpPr>
        <p:spPr>
          <a:xfrm>
            <a:off x="7432764" y="5102412"/>
            <a:ext cx="49189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조회</a:t>
            </a:r>
            <a:endParaRPr kumimoji="1" lang="ko-Kore-KR" altLang="en-US" sz="11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D92A446-A964-0B4B-9E38-BDF474EDF96E}"/>
              </a:ext>
            </a:extLst>
          </p:cNvPr>
          <p:cNvGrpSpPr/>
          <p:nvPr/>
        </p:nvGrpSpPr>
        <p:grpSpPr>
          <a:xfrm>
            <a:off x="4476655" y="2401182"/>
            <a:ext cx="532527" cy="509461"/>
            <a:chOff x="2110066" y="4545521"/>
            <a:chExt cx="532527" cy="509461"/>
          </a:xfrm>
        </p:grpSpPr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C6FE0C90-1318-EA47-BED3-FD6E3ACBB302}"/>
                </a:ext>
              </a:extLst>
            </p:cNvPr>
            <p:cNvSpPr/>
            <p:nvPr/>
          </p:nvSpPr>
          <p:spPr>
            <a:xfrm>
              <a:off x="2110066" y="4545521"/>
              <a:ext cx="532527" cy="509461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310F025-4419-D84E-9504-4DF6F3E0CE8A}"/>
                </a:ext>
              </a:extLst>
            </p:cNvPr>
            <p:cNvSpPr txBox="1"/>
            <p:nvPr/>
          </p:nvSpPr>
          <p:spPr>
            <a:xfrm>
              <a:off x="2165375" y="4610012"/>
              <a:ext cx="421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매칭</a:t>
              </a:r>
              <a:br>
                <a:rPr kumimoji="1" lang="en-US" altLang="ko-KR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</a:br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현황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sp>
        <p:nvSpPr>
          <p:cNvPr id="258" name="타원 257">
            <a:extLst>
              <a:ext uri="{FF2B5EF4-FFF2-40B4-BE49-F238E27FC236}">
                <a16:creationId xmlns:a16="http://schemas.microsoft.com/office/drawing/2014/main" id="{7067502D-5849-0A44-B23C-274267779CD9}"/>
              </a:ext>
            </a:extLst>
          </p:cNvPr>
          <p:cNvSpPr/>
          <p:nvPr/>
        </p:nvSpPr>
        <p:spPr>
          <a:xfrm>
            <a:off x="3322681" y="3171670"/>
            <a:ext cx="643147" cy="401291"/>
          </a:xfrm>
          <a:prstGeom prst="ellipse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B7B7423-26B0-EB40-8AC6-C80B837EEA57}"/>
              </a:ext>
            </a:extLst>
          </p:cNvPr>
          <p:cNvSpPr txBox="1"/>
          <p:nvPr/>
        </p:nvSpPr>
        <p:spPr>
          <a:xfrm>
            <a:off x="3297993" y="3250921"/>
            <a:ext cx="6880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꿀팁</a:t>
            </a:r>
            <a:r>
              <a:rPr kumimoji="1" lang="ko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노트</a:t>
            </a:r>
            <a:endParaRPr kumimoji="1" lang="ko-Kore-KR" altLang="en-US" sz="1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5CA7209A-F437-FE4A-ACE6-33FD90346AB0}"/>
              </a:ext>
            </a:extLst>
          </p:cNvPr>
          <p:cNvGrpSpPr/>
          <p:nvPr/>
        </p:nvGrpSpPr>
        <p:grpSpPr>
          <a:xfrm>
            <a:off x="5768263" y="2367523"/>
            <a:ext cx="834481" cy="515930"/>
            <a:chOff x="3638161" y="4631690"/>
            <a:chExt cx="834481" cy="515930"/>
          </a:xfrm>
        </p:grpSpPr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1E486361-104F-2E4F-924D-CA33D152C68C}"/>
                </a:ext>
              </a:extLst>
            </p:cNvPr>
            <p:cNvSpPr/>
            <p:nvPr/>
          </p:nvSpPr>
          <p:spPr>
            <a:xfrm>
              <a:off x="3650744" y="4631690"/>
              <a:ext cx="821898" cy="515930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7BF28918-CE99-BF4E-8500-4DAF5CE09704}"/>
                </a:ext>
              </a:extLst>
            </p:cNvPr>
            <p:cNvSpPr txBox="1"/>
            <p:nvPr/>
          </p:nvSpPr>
          <p:spPr>
            <a:xfrm>
              <a:off x="3638161" y="4683236"/>
              <a:ext cx="83448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스케줄</a:t>
              </a:r>
              <a:br>
                <a:rPr kumimoji="1" lang="en-US" altLang="ko-KR" sz="1100" b="1" dirty="0">
                  <a:latin typeface="Noto Sans KR" panose="020B0500000000000000" pitchFamily="34" charset="-128"/>
                  <a:ea typeface="Noto Sans KR" panose="020B0500000000000000" pitchFamily="34" charset="-128"/>
                </a:rPr>
              </a:br>
              <a:r>
                <a:rPr kumimoji="1" lang="ko-KR" altLang="en-US" sz="1100" b="1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관리</a:t>
              </a:r>
              <a:endParaRPr kumimoji="1" lang="ko-Kore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84B4FC47-BF89-4040-92B2-38617D73EBA1}"/>
              </a:ext>
            </a:extLst>
          </p:cNvPr>
          <p:cNvSpPr txBox="1"/>
          <p:nvPr/>
        </p:nvSpPr>
        <p:spPr>
          <a:xfrm>
            <a:off x="5225028" y="2801515"/>
            <a:ext cx="44802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작성</a:t>
            </a:r>
            <a:endParaRPr kumimoji="1" lang="ko-Kore-KR" altLang="en-US" sz="11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C59CE2B0-4FF7-D843-A965-760A987BAD1B}"/>
              </a:ext>
            </a:extLst>
          </p:cNvPr>
          <p:cNvSpPr/>
          <p:nvPr/>
        </p:nvSpPr>
        <p:spPr>
          <a:xfrm>
            <a:off x="9215921" y="2659148"/>
            <a:ext cx="819751" cy="401291"/>
          </a:xfrm>
          <a:prstGeom prst="ellipse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의뢰서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C514D1A9-8194-3045-8D49-55416D9013A8}"/>
              </a:ext>
            </a:extLst>
          </p:cNvPr>
          <p:cNvSpPr txBox="1"/>
          <p:nvPr/>
        </p:nvSpPr>
        <p:spPr>
          <a:xfrm>
            <a:off x="8788563" y="3199669"/>
            <a:ext cx="44029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작성</a:t>
            </a:r>
            <a:endParaRPr kumimoji="1" lang="ko-Kore-KR" altLang="en-US" sz="11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88BAA3EF-BED4-9644-918C-B2C4F579DF7E}"/>
              </a:ext>
            </a:extLst>
          </p:cNvPr>
          <p:cNvSpPr txBox="1"/>
          <p:nvPr/>
        </p:nvSpPr>
        <p:spPr>
          <a:xfrm>
            <a:off x="5342890" y="1788906"/>
            <a:ext cx="55374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조회</a:t>
            </a:r>
            <a:endParaRPr kumimoji="1" lang="ko-Kore-KR" altLang="en-US" sz="11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DDFE150A-7F07-9848-AAAC-9F5A3B104915}"/>
              </a:ext>
            </a:extLst>
          </p:cNvPr>
          <p:cNvGrpSpPr/>
          <p:nvPr/>
        </p:nvGrpSpPr>
        <p:grpSpPr>
          <a:xfrm>
            <a:off x="8708316" y="4511490"/>
            <a:ext cx="834481" cy="401291"/>
            <a:chOff x="3638161" y="4631690"/>
            <a:chExt cx="834481" cy="401291"/>
          </a:xfrm>
        </p:grpSpPr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995C4938-E209-D14B-878B-50E66869D109}"/>
                </a:ext>
              </a:extLst>
            </p:cNvPr>
            <p:cNvSpPr/>
            <p:nvPr/>
          </p:nvSpPr>
          <p:spPr>
            <a:xfrm>
              <a:off x="3650744" y="4631690"/>
              <a:ext cx="821898" cy="401291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B632C238-3C7C-F84F-8C62-EBB0FF37269B}"/>
                </a:ext>
              </a:extLst>
            </p:cNvPr>
            <p:cNvSpPr txBox="1"/>
            <p:nvPr/>
          </p:nvSpPr>
          <p:spPr>
            <a:xfrm>
              <a:off x="3638161" y="4709226"/>
              <a:ext cx="8344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마이</a:t>
              </a:r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 페이지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267A1945-CDC3-444C-A046-C38B697DF03B}"/>
              </a:ext>
            </a:extLst>
          </p:cNvPr>
          <p:cNvGrpSpPr/>
          <p:nvPr/>
        </p:nvGrpSpPr>
        <p:grpSpPr>
          <a:xfrm>
            <a:off x="9034939" y="5008978"/>
            <a:ext cx="532527" cy="509461"/>
            <a:chOff x="2110066" y="4545521"/>
            <a:chExt cx="532527" cy="509461"/>
          </a:xfrm>
        </p:grpSpPr>
        <p:sp>
          <p:nvSpPr>
            <p:cNvPr id="313" name="타원 312">
              <a:extLst>
                <a:ext uri="{FF2B5EF4-FFF2-40B4-BE49-F238E27FC236}">
                  <a16:creationId xmlns:a16="http://schemas.microsoft.com/office/drawing/2014/main" id="{CB800617-EB04-9F43-B8E9-CA7F3567C38C}"/>
                </a:ext>
              </a:extLst>
            </p:cNvPr>
            <p:cNvSpPr/>
            <p:nvPr/>
          </p:nvSpPr>
          <p:spPr>
            <a:xfrm>
              <a:off x="2110066" y="4545521"/>
              <a:ext cx="532527" cy="509461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12B1DFEE-BAC9-804C-A460-A881BD5F6438}"/>
                </a:ext>
              </a:extLst>
            </p:cNvPr>
            <p:cNvSpPr txBox="1"/>
            <p:nvPr/>
          </p:nvSpPr>
          <p:spPr>
            <a:xfrm>
              <a:off x="2165374" y="4610012"/>
              <a:ext cx="421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정보</a:t>
              </a:r>
              <a:endParaRPr kumimoji="1" lang="en-US" altLang="ko-KR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입력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AB24E64C-C48B-CC44-8DC1-7D3A07D4B6E7}"/>
              </a:ext>
            </a:extLst>
          </p:cNvPr>
          <p:cNvGrpSpPr/>
          <p:nvPr/>
        </p:nvGrpSpPr>
        <p:grpSpPr>
          <a:xfrm>
            <a:off x="5157907" y="2197041"/>
            <a:ext cx="532527" cy="436686"/>
            <a:chOff x="2110066" y="4618296"/>
            <a:chExt cx="532527" cy="436686"/>
          </a:xfrm>
        </p:grpSpPr>
        <p:sp>
          <p:nvSpPr>
            <p:cNvPr id="339" name="타원 338">
              <a:extLst>
                <a:ext uri="{FF2B5EF4-FFF2-40B4-BE49-F238E27FC236}">
                  <a16:creationId xmlns:a16="http://schemas.microsoft.com/office/drawing/2014/main" id="{E4C06284-266F-5147-B1BF-B6F46AD39156}"/>
                </a:ext>
              </a:extLst>
            </p:cNvPr>
            <p:cNvSpPr/>
            <p:nvPr/>
          </p:nvSpPr>
          <p:spPr>
            <a:xfrm>
              <a:off x="2110066" y="4618296"/>
              <a:ext cx="532527" cy="436686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F7F369E0-176F-7B46-A9E7-50AB960C0C3C}"/>
                </a:ext>
              </a:extLst>
            </p:cNvPr>
            <p:cNvSpPr txBox="1"/>
            <p:nvPr/>
          </p:nvSpPr>
          <p:spPr>
            <a:xfrm>
              <a:off x="2163123" y="4650311"/>
              <a:ext cx="421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타임</a:t>
              </a:r>
              <a:br>
                <a:rPr kumimoji="1" lang="en-US" altLang="ko-KR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</a:br>
              <a:r>
                <a:rPr kumimoji="1" lang="ko-KR" altLang="en-US" sz="10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라인</a:t>
              </a:r>
              <a:endParaRPr kumimoji="1" lang="ko-Kore-KR" altLang="en-US" sz="10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AC51E1CF-C99F-4544-8561-88016F2E630A}"/>
              </a:ext>
            </a:extLst>
          </p:cNvPr>
          <p:cNvGrpSpPr/>
          <p:nvPr/>
        </p:nvGrpSpPr>
        <p:grpSpPr>
          <a:xfrm>
            <a:off x="6590120" y="2120876"/>
            <a:ext cx="819751" cy="424915"/>
            <a:chOff x="2025435" y="4545521"/>
            <a:chExt cx="819751" cy="424915"/>
          </a:xfrm>
        </p:grpSpPr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C97BD184-BCC5-D246-AFB8-44C6C42BBF1E}"/>
                </a:ext>
              </a:extLst>
            </p:cNvPr>
            <p:cNvSpPr/>
            <p:nvPr/>
          </p:nvSpPr>
          <p:spPr>
            <a:xfrm>
              <a:off x="2110066" y="4545521"/>
              <a:ext cx="686769" cy="424915"/>
            </a:xfrm>
            <a:prstGeom prst="ellipse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37AD7B3B-8BB8-BE40-AE99-C7D1ED14F5CA}"/>
                </a:ext>
              </a:extLst>
            </p:cNvPr>
            <p:cNvSpPr txBox="1"/>
            <p:nvPr/>
          </p:nvSpPr>
          <p:spPr>
            <a:xfrm>
              <a:off x="2025435" y="4639045"/>
              <a:ext cx="8197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대체 경로</a:t>
              </a:r>
              <a:endParaRPr kumimoji="1" lang="ko-Kore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cxnSp>
        <p:nvCxnSpPr>
          <p:cNvPr id="348" name="직선 연결선 120">
            <a:extLst>
              <a:ext uri="{FF2B5EF4-FFF2-40B4-BE49-F238E27FC236}">
                <a16:creationId xmlns:a16="http://schemas.microsoft.com/office/drawing/2014/main" id="{5CBBF61F-F157-8C4A-9DFC-470B36C327F5}"/>
              </a:ext>
            </a:extLst>
          </p:cNvPr>
          <p:cNvCxnSpPr>
            <a:cxnSpLocks/>
            <a:endCxn id="242" idx="1"/>
          </p:cNvCxnSpPr>
          <p:nvPr/>
        </p:nvCxnSpPr>
        <p:spPr>
          <a:xfrm>
            <a:off x="6547533" y="2790792"/>
            <a:ext cx="1533752" cy="905666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120">
            <a:extLst>
              <a:ext uri="{FF2B5EF4-FFF2-40B4-BE49-F238E27FC236}">
                <a16:creationId xmlns:a16="http://schemas.microsoft.com/office/drawing/2014/main" id="{BF85AB76-C325-C249-A018-F747A6A3DE92}"/>
              </a:ext>
            </a:extLst>
          </p:cNvPr>
          <p:cNvCxnSpPr>
            <a:cxnSpLocks/>
            <a:stCxn id="5" idx="6"/>
            <a:endCxn id="242" idx="2"/>
          </p:cNvCxnSpPr>
          <p:nvPr/>
        </p:nvCxnSpPr>
        <p:spPr>
          <a:xfrm>
            <a:off x="7052050" y="3929114"/>
            <a:ext cx="923793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623D21EB-30FB-254D-8796-35672C41FDDF}"/>
              </a:ext>
            </a:extLst>
          </p:cNvPr>
          <p:cNvSpPr txBox="1"/>
          <p:nvPr/>
        </p:nvSpPr>
        <p:spPr>
          <a:xfrm>
            <a:off x="7171619" y="3206036"/>
            <a:ext cx="55374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조회</a:t>
            </a:r>
            <a:endParaRPr kumimoji="1" lang="ko-Kore-KR" altLang="en-US" sz="11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15E27840-242A-4743-A7FC-FA9131B45687}"/>
              </a:ext>
            </a:extLst>
          </p:cNvPr>
          <p:cNvSpPr/>
          <p:nvPr/>
        </p:nvSpPr>
        <p:spPr>
          <a:xfrm>
            <a:off x="7364904" y="2565398"/>
            <a:ext cx="627615" cy="530215"/>
          </a:xfrm>
          <a:prstGeom prst="ellipse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1:1</a:t>
            </a:r>
            <a:br>
              <a:rPr lang="en-US" altLang="ko-KR" sz="11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11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채팅</a:t>
            </a:r>
          </a:p>
        </p:txBody>
      </p:sp>
      <p:sp>
        <p:nvSpPr>
          <p:cNvPr id="376" name="별: 꼭짓점 5개 328">
            <a:extLst>
              <a:ext uri="{FF2B5EF4-FFF2-40B4-BE49-F238E27FC236}">
                <a16:creationId xmlns:a16="http://schemas.microsoft.com/office/drawing/2014/main" id="{E8FE7528-3F8E-C04E-B966-65502155AA80}"/>
              </a:ext>
            </a:extLst>
          </p:cNvPr>
          <p:cNvSpPr/>
          <p:nvPr/>
        </p:nvSpPr>
        <p:spPr>
          <a:xfrm>
            <a:off x="7171619" y="2077890"/>
            <a:ext cx="144000" cy="144000"/>
          </a:xfrm>
          <a:prstGeom prst="star5">
            <a:avLst>
              <a:gd name="adj" fmla="val 25081"/>
              <a:gd name="hf" fmla="val 105146"/>
              <a:gd name="vf" fmla="val 110557"/>
            </a:avLst>
          </a:prstGeom>
          <a:solidFill>
            <a:srgbClr val="F4A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별: 꼭짓점 5개 328">
            <a:extLst>
              <a:ext uri="{FF2B5EF4-FFF2-40B4-BE49-F238E27FC236}">
                <a16:creationId xmlns:a16="http://schemas.microsoft.com/office/drawing/2014/main" id="{2ED0084D-058E-CB41-B76E-370C017FF12C}"/>
              </a:ext>
            </a:extLst>
          </p:cNvPr>
          <p:cNvSpPr/>
          <p:nvPr/>
        </p:nvSpPr>
        <p:spPr>
          <a:xfrm>
            <a:off x="7826146" y="2583321"/>
            <a:ext cx="144000" cy="144000"/>
          </a:xfrm>
          <a:prstGeom prst="star5">
            <a:avLst>
              <a:gd name="adj" fmla="val 25081"/>
              <a:gd name="hf" fmla="val 105146"/>
              <a:gd name="vf" fmla="val 110557"/>
            </a:avLst>
          </a:prstGeom>
          <a:solidFill>
            <a:srgbClr val="F4A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별: 꼭짓점 5개 328">
            <a:extLst>
              <a:ext uri="{FF2B5EF4-FFF2-40B4-BE49-F238E27FC236}">
                <a16:creationId xmlns:a16="http://schemas.microsoft.com/office/drawing/2014/main" id="{F442C080-E317-4D4B-97E5-29117C161C8E}"/>
              </a:ext>
            </a:extLst>
          </p:cNvPr>
          <p:cNvSpPr/>
          <p:nvPr/>
        </p:nvSpPr>
        <p:spPr>
          <a:xfrm>
            <a:off x="6401000" y="2413504"/>
            <a:ext cx="144000" cy="144000"/>
          </a:xfrm>
          <a:prstGeom prst="star5">
            <a:avLst>
              <a:gd name="adj" fmla="val 25081"/>
              <a:gd name="hf" fmla="val 105146"/>
              <a:gd name="vf" fmla="val 110557"/>
            </a:avLst>
          </a:prstGeom>
          <a:solidFill>
            <a:srgbClr val="F4A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별: 꼭짓점 5개 328">
            <a:extLst>
              <a:ext uri="{FF2B5EF4-FFF2-40B4-BE49-F238E27FC236}">
                <a16:creationId xmlns:a16="http://schemas.microsoft.com/office/drawing/2014/main" id="{49F668BD-DFCC-9742-B58D-494B1170AFA1}"/>
              </a:ext>
            </a:extLst>
          </p:cNvPr>
          <p:cNvSpPr/>
          <p:nvPr/>
        </p:nvSpPr>
        <p:spPr>
          <a:xfrm>
            <a:off x="9825360" y="2649331"/>
            <a:ext cx="144000" cy="144000"/>
          </a:xfrm>
          <a:prstGeom prst="star5">
            <a:avLst>
              <a:gd name="adj" fmla="val 25081"/>
              <a:gd name="hf" fmla="val 105146"/>
              <a:gd name="vf" fmla="val 110557"/>
            </a:avLst>
          </a:prstGeom>
          <a:solidFill>
            <a:srgbClr val="F4A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6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AAC19A4-D9E2-8A47-968E-04961813D24E}"/>
              </a:ext>
            </a:extLst>
          </p:cNvPr>
          <p:cNvSpPr/>
          <p:nvPr/>
        </p:nvSpPr>
        <p:spPr>
          <a:xfrm>
            <a:off x="1088076" y="2792545"/>
            <a:ext cx="2236271" cy="2236271"/>
          </a:xfrm>
          <a:prstGeom prst="roundRect">
            <a:avLst>
              <a:gd name="adj" fmla="val 1309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740CAA0-C790-9B46-96CC-BB483DBD53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8" y="2254132"/>
            <a:ext cx="1871687" cy="1871687"/>
          </a:xfrm>
          <a:prstGeom prst="rect">
            <a:avLst/>
          </a:prstGeom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431092EF-011C-8D4A-981F-7EB408E6CA9D}"/>
              </a:ext>
            </a:extLst>
          </p:cNvPr>
          <p:cNvSpPr/>
          <p:nvPr/>
        </p:nvSpPr>
        <p:spPr>
          <a:xfrm rot="19698765">
            <a:off x="3591351" y="3109004"/>
            <a:ext cx="840378" cy="544132"/>
          </a:xfrm>
          <a:prstGeom prst="rightArrow">
            <a:avLst>
              <a:gd name="adj1" fmla="val 46814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Google Shape;89;p13">
            <a:extLst>
              <a:ext uri="{FF2B5EF4-FFF2-40B4-BE49-F238E27FC236}">
                <a16:creationId xmlns:a16="http://schemas.microsoft.com/office/drawing/2014/main" id="{E1594228-7DC9-1642-8DA8-2A83D65D0D94}"/>
              </a:ext>
            </a:extLst>
          </p:cNvPr>
          <p:cNvSpPr txBox="1"/>
          <p:nvPr/>
        </p:nvSpPr>
        <p:spPr>
          <a:xfrm>
            <a:off x="1103054" y="4369360"/>
            <a:ext cx="22362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 의뢰서 작성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A7B5025-00FC-3D4C-86F9-FDCCA90C4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607" y="3189975"/>
            <a:ext cx="878438" cy="878438"/>
          </a:xfrm>
          <a:prstGeom prst="rect">
            <a:avLst/>
          </a:prstGeom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A543CDF-8C77-DD4E-A4B7-7742B5EDCE82}"/>
              </a:ext>
            </a:extLst>
          </p:cNvPr>
          <p:cNvSpPr/>
          <p:nvPr/>
        </p:nvSpPr>
        <p:spPr>
          <a:xfrm>
            <a:off x="4578499" y="1285718"/>
            <a:ext cx="2236271" cy="2236271"/>
          </a:xfrm>
          <a:prstGeom prst="roundRect">
            <a:avLst>
              <a:gd name="adj" fmla="val 1309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FF4C459-4569-AC41-B323-487832630468}"/>
              </a:ext>
            </a:extLst>
          </p:cNvPr>
          <p:cNvSpPr/>
          <p:nvPr/>
        </p:nvSpPr>
        <p:spPr>
          <a:xfrm>
            <a:off x="4578498" y="3993261"/>
            <a:ext cx="2236271" cy="2236271"/>
          </a:xfrm>
          <a:prstGeom prst="roundRect">
            <a:avLst>
              <a:gd name="adj" fmla="val 1309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C62588AD-88A7-324D-B840-E3C4B34A5180}"/>
              </a:ext>
            </a:extLst>
          </p:cNvPr>
          <p:cNvSpPr/>
          <p:nvPr/>
        </p:nvSpPr>
        <p:spPr>
          <a:xfrm>
            <a:off x="6947306" y="3521989"/>
            <a:ext cx="840378" cy="544132"/>
          </a:xfrm>
          <a:prstGeom prst="rightArrow">
            <a:avLst>
              <a:gd name="adj1" fmla="val 46814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BE7B6AF-B3C6-5443-938B-BBA8527987A0}"/>
              </a:ext>
            </a:extLst>
          </p:cNvPr>
          <p:cNvSpPr/>
          <p:nvPr/>
        </p:nvSpPr>
        <p:spPr>
          <a:xfrm>
            <a:off x="8191794" y="1740529"/>
            <a:ext cx="3130197" cy="4107051"/>
          </a:xfrm>
          <a:prstGeom prst="roundRect">
            <a:avLst>
              <a:gd name="adj" fmla="val 1309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1654595-9894-4C44-9ADB-DCF1B419B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143" y="2377553"/>
            <a:ext cx="1693200" cy="16932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25A9103-2D48-0443-9148-B6510C479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20" y="2254132"/>
            <a:ext cx="1871687" cy="1871687"/>
          </a:xfrm>
          <a:prstGeom prst="rect">
            <a:avLst/>
          </a:prstGeom>
        </p:spPr>
      </p:pic>
      <p:sp>
        <p:nvSpPr>
          <p:cNvPr id="34" name="Google Shape;89;p13">
            <a:extLst>
              <a:ext uri="{FF2B5EF4-FFF2-40B4-BE49-F238E27FC236}">
                <a16:creationId xmlns:a16="http://schemas.microsoft.com/office/drawing/2014/main" id="{45F6EA05-093F-3C42-B04C-A0C018D9981F}"/>
              </a:ext>
            </a:extLst>
          </p:cNvPr>
          <p:cNvSpPr txBox="1"/>
          <p:nvPr/>
        </p:nvSpPr>
        <p:spPr>
          <a:xfrm>
            <a:off x="4587320" y="2608600"/>
            <a:ext cx="223627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지역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테마를 통한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검색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5" name="Google Shape;89;p13">
            <a:extLst>
              <a:ext uri="{FF2B5EF4-FFF2-40B4-BE49-F238E27FC236}">
                <a16:creationId xmlns:a16="http://schemas.microsoft.com/office/drawing/2014/main" id="{DE2514DB-A18A-5543-BF8B-369EB0049697}"/>
              </a:ext>
            </a:extLst>
          </p:cNvPr>
          <p:cNvSpPr txBox="1"/>
          <p:nvPr/>
        </p:nvSpPr>
        <p:spPr>
          <a:xfrm>
            <a:off x="4587320" y="5450483"/>
            <a:ext cx="223627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포스트를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통한 유입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6" name="Google Shape;89;p13">
            <a:extLst>
              <a:ext uri="{FF2B5EF4-FFF2-40B4-BE49-F238E27FC236}">
                <a16:creationId xmlns:a16="http://schemas.microsoft.com/office/drawing/2014/main" id="{CB3660A1-6868-7046-8313-9471327B12D0}"/>
              </a:ext>
            </a:extLst>
          </p:cNvPr>
          <p:cNvSpPr txBox="1"/>
          <p:nvPr/>
        </p:nvSpPr>
        <p:spPr>
          <a:xfrm>
            <a:off x="8413218" y="4455066"/>
            <a:ext cx="275737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여행자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현지인 매니저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매칭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7" name="Google Shape;89;p13">
            <a:extLst>
              <a:ext uri="{FF2B5EF4-FFF2-40B4-BE49-F238E27FC236}">
                <a16:creationId xmlns:a16="http://schemas.microsoft.com/office/drawing/2014/main" id="{00C14672-43A0-3C42-8319-15793CADDA76}"/>
              </a:ext>
            </a:extLst>
          </p:cNvPr>
          <p:cNvSpPr txBox="1"/>
          <p:nvPr/>
        </p:nvSpPr>
        <p:spPr>
          <a:xfrm>
            <a:off x="9240632" y="2977042"/>
            <a:ext cx="110254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➿</a:t>
            </a:r>
            <a:endParaRPr sz="4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3EE6186B-ED10-594A-B291-C86F60503807}"/>
              </a:ext>
            </a:extLst>
          </p:cNvPr>
          <p:cNvSpPr/>
          <p:nvPr/>
        </p:nvSpPr>
        <p:spPr>
          <a:xfrm rot="1498245">
            <a:off x="3589954" y="4051041"/>
            <a:ext cx="840378" cy="544132"/>
          </a:xfrm>
          <a:prstGeom prst="rightArrow">
            <a:avLst>
              <a:gd name="adj1" fmla="val 46814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BCECED-E45D-5C48-9AE7-86E680317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351" y="3809170"/>
            <a:ext cx="1576207" cy="15762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1FC0D5-B8A0-F442-89D5-D1BE009D3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0130" y="1093364"/>
            <a:ext cx="1241356" cy="124152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790084D-3E0F-1A41-AA27-37055C6EC4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6736" y="1163693"/>
            <a:ext cx="989683" cy="98981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0DB548-E401-D746-BB76-8DE34178A82A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1" name="Google Shape;1005;p17">
            <a:extLst>
              <a:ext uri="{FF2B5EF4-FFF2-40B4-BE49-F238E27FC236}">
                <a16:creationId xmlns:a16="http://schemas.microsoft.com/office/drawing/2014/main" id="{44FC1469-E492-0049-947E-743A1ED281CE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42" name="Google Shape;1006;p17">
              <a:extLst>
                <a:ext uri="{FF2B5EF4-FFF2-40B4-BE49-F238E27FC236}">
                  <a16:creationId xmlns:a16="http://schemas.microsoft.com/office/drawing/2014/main" id="{19CA8456-8E99-AE4C-BACB-F7EB5E7F22CE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44" name="Google Shape;1007;p17">
                <a:extLst>
                  <a:ext uri="{FF2B5EF4-FFF2-40B4-BE49-F238E27FC236}">
                    <a16:creationId xmlns:a16="http://schemas.microsoft.com/office/drawing/2014/main" id="{3BED7A31-2717-9E4B-B3D7-2883A4767194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008;p17">
                <a:extLst>
                  <a:ext uri="{FF2B5EF4-FFF2-40B4-BE49-F238E27FC236}">
                    <a16:creationId xmlns:a16="http://schemas.microsoft.com/office/drawing/2014/main" id="{E7B37929-2F05-AD4E-A5DC-A5A288D65B1D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010;p17">
                <a:extLst>
                  <a:ext uri="{FF2B5EF4-FFF2-40B4-BE49-F238E27FC236}">
                    <a16:creationId xmlns:a16="http://schemas.microsoft.com/office/drawing/2014/main" id="{52C447DD-BFBA-2C4E-B16C-301F4095062B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09;p17">
                <a:extLst>
                  <a:ext uri="{FF2B5EF4-FFF2-40B4-BE49-F238E27FC236}">
                    <a16:creationId xmlns:a16="http://schemas.microsoft.com/office/drawing/2014/main" id="{BC3B7632-BE59-BB47-943D-667CEFAE7F09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Google Shape;1011;p17">
              <a:extLst>
                <a:ext uri="{FF2B5EF4-FFF2-40B4-BE49-F238E27FC236}">
                  <a16:creationId xmlns:a16="http://schemas.microsoft.com/office/drawing/2014/main" id="{65C71CFE-D5A6-094C-888D-A2B9E87725DB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2683;p69">
            <a:extLst>
              <a:ext uri="{FF2B5EF4-FFF2-40B4-BE49-F238E27FC236}">
                <a16:creationId xmlns:a16="http://schemas.microsoft.com/office/drawing/2014/main" id="{EBA2302C-8830-C14E-ADC8-B89F78A3C012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9;p13">
            <a:extLst>
              <a:ext uri="{FF2B5EF4-FFF2-40B4-BE49-F238E27FC236}">
                <a16:creationId xmlns:a16="http://schemas.microsoft.com/office/drawing/2014/main" id="{E5A4F3FC-AC44-5341-A2D5-F167631D28F5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소개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18BFAE-EBC0-6143-A6DB-875D20A69BAE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E592CE-8BA7-1D40-BF83-E394B4580A44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DB00A79-EA0B-F749-AEC6-EC8ED3518E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53" name="Google Shape;89;p13">
            <a:extLst>
              <a:ext uri="{FF2B5EF4-FFF2-40B4-BE49-F238E27FC236}">
                <a16:creationId xmlns:a16="http://schemas.microsoft.com/office/drawing/2014/main" id="{538A83E5-3632-6E49-86F2-45F1392B6C55}"/>
              </a:ext>
            </a:extLst>
          </p:cNvPr>
          <p:cNvSpPr txBox="1"/>
          <p:nvPr/>
        </p:nvSpPr>
        <p:spPr>
          <a:xfrm>
            <a:off x="750637" y="513054"/>
            <a:ext cx="4166713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주요 기능 </a:t>
            </a:r>
            <a:r>
              <a:rPr lang="en-US" altLang="ko-KR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여행자</a:t>
            </a:r>
            <a:r>
              <a:rPr lang="en-US" altLang="ko-KR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매칭</a:t>
            </a:r>
            <a:r>
              <a:rPr lang="en-US" altLang="ko-KR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sz="22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34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주요 기능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1D47F501-BB97-6D43-8248-DD7002E85C2F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소개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9C6606-B50D-2C4B-866E-73B25272E9D4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2" name="Google Shape;1005;p17">
            <a:extLst>
              <a:ext uri="{FF2B5EF4-FFF2-40B4-BE49-F238E27FC236}">
                <a16:creationId xmlns:a16="http://schemas.microsoft.com/office/drawing/2014/main" id="{FBF61CE6-45A2-D448-AD0A-8303CA39CD84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33" name="Google Shape;1006;p17">
              <a:extLst>
                <a:ext uri="{FF2B5EF4-FFF2-40B4-BE49-F238E27FC236}">
                  <a16:creationId xmlns:a16="http://schemas.microsoft.com/office/drawing/2014/main" id="{9847CC5F-D82E-0B44-80E7-41C456770407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35" name="Google Shape;1007;p17">
                <a:extLst>
                  <a:ext uri="{FF2B5EF4-FFF2-40B4-BE49-F238E27FC236}">
                    <a16:creationId xmlns:a16="http://schemas.microsoft.com/office/drawing/2014/main" id="{457688DC-AC2E-E24A-B5BA-5950B9D9018F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08;p17">
                <a:extLst>
                  <a:ext uri="{FF2B5EF4-FFF2-40B4-BE49-F238E27FC236}">
                    <a16:creationId xmlns:a16="http://schemas.microsoft.com/office/drawing/2014/main" id="{0765CD9B-BFB9-434C-B988-644EEF59BE32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10;p17">
                <a:extLst>
                  <a:ext uri="{FF2B5EF4-FFF2-40B4-BE49-F238E27FC236}">
                    <a16:creationId xmlns:a16="http://schemas.microsoft.com/office/drawing/2014/main" id="{49049A31-3EB8-9E4F-BC9E-9EEE895BA45F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09;p17">
                <a:extLst>
                  <a:ext uri="{FF2B5EF4-FFF2-40B4-BE49-F238E27FC236}">
                    <a16:creationId xmlns:a16="http://schemas.microsoft.com/office/drawing/2014/main" id="{88E82328-2FBB-BE47-B9F7-FBA5D3CA66A4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1011;p17">
              <a:extLst>
                <a:ext uri="{FF2B5EF4-FFF2-40B4-BE49-F238E27FC236}">
                  <a16:creationId xmlns:a16="http://schemas.microsoft.com/office/drawing/2014/main" id="{DA9DC546-ACED-A943-AE51-B6F3E2C26716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83B6396-325D-644E-8F60-F2E366E9B7D4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16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2C899B-B40E-EE43-BDAF-37FBA7506FD4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6333C7E-E8CE-F94E-81C9-D7F36F5F63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E12F7088-8CB2-4145-8F85-0A0EB7D62ABF}"/>
              </a:ext>
            </a:extLst>
          </p:cNvPr>
          <p:cNvSpPr/>
          <p:nvPr/>
        </p:nvSpPr>
        <p:spPr>
          <a:xfrm>
            <a:off x="782813" y="1164557"/>
            <a:ext cx="2122969" cy="489772"/>
          </a:xfrm>
          <a:prstGeom prst="roundRect">
            <a:avLst>
              <a:gd name="adj" fmla="val 50000"/>
            </a:avLst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Google Shape;89;p13">
            <a:extLst>
              <a:ext uri="{FF2B5EF4-FFF2-40B4-BE49-F238E27FC236}">
                <a16:creationId xmlns:a16="http://schemas.microsoft.com/office/drawing/2014/main" id="{01024AFF-9E5F-124C-9166-33FB24F4ED7C}"/>
              </a:ext>
            </a:extLst>
          </p:cNvPr>
          <p:cNvSpPr txBox="1"/>
          <p:nvPr/>
        </p:nvSpPr>
        <p:spPr>
          <a:xfrm>
            <a:off x="962154" y="1268451"/>
            <a:ext cx="2144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 스케줄 의뢰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41D1DC-342C-F441-8AF5-0FE539E4F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37627"/>
          <a:stretch/>
        </p:blipFill>
        <p:spPr>
          <a:xfrm>
            <a:off x="856543" y="1828311"/>
            <a:ext cx="2949516" cy="39813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Google Shape;89;p13">
            <a:extLst>
              <a:ext uri="{FF2B5EF4-FFF2-40B4-BE49-F238E27FC236}">
                <a16:creationId xmlns:a16="http://schemas.microsoft.com/office/drawing/2014/main" id="{FEE7FD91-7D0A-4D48-93F9-7B827F12B8FB}"/>
              </a:ext>
            </a:extLst>
          </p:cNvPr>
          <p:cNvSpPr txBox="1"/>
          <p:nvPr/>
        </p:nvSpPr>
        <p:spPr>
          <a:xfrm>
            <a:off x="7772872" y="1921111"/>
            <a:ext cx="411368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여행자는 요구사항이 담긴 </a:t>
            </a:r>
            <a:b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 의뢰서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작성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의뢰서는 여행자의 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 취향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파악할 수 있는 항목으로 구성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매니저는 요구사항을 반영해 </a:t>
            </a:r>
            <a:b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스케줄표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제공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8F096B-540A-6649-B480-44E0ADC075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52" b="29075"/>
          <a:stretch/>
        </p:blipFill>
        <p:spPr>
          <a:xfrm>
            <a:off x="4137085" y="1828311"/>
            <a:ext cx="2949516" cy="39813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4D7542-0298-8E40-9E58-803EAA46FD10}"/>
              </a:ext>
            </a:extLst>
          </p:cNvPr>
          <p:cNvSpPr txBox="1"/>
          <p:nvPr/>
        </p:nvSpPr>
        <p:spPr>
          <a:xfrm>
            <a:off x="1069513" y="5913400"/>
            <a:ext cx="240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의뢰서 작성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(1)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]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14078-4BD3-0540-8FA9-7050D12E32C3}"/>
              </a:ext>
            </a:extLst>
          </p:cNvPr>
          <p:cNvSpPr txBox="1"/>
          <p:nvPr/>
        </p:nvSpPr>
        <p:spPr>
          <a:xfrm>
            <a:off x="4408918" y="5913400"/>
            <a:ext cx="240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의뢰서 작성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(2)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]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04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C924B5E6-D166-C649-93B1-6EF7445BC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10" b="15715"/>
          <a:stretch/>
        </p:blipFill>
        <p:spPr>
          <a:xfrm>
            <a:off x="4137086" y="1822255"/>
            <a:ext cx="2949516" cy="39813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60CE8C-CBE1-8F49-BB63-A02D3C33A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626"/>
          <a:stretch/>
        </p:blipFill>
        <p:spPr>
          <a:xfrm>
            <a:off x="856543" y="1822255"/>
            <a:ext cx="2949517" cy="39813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주요 기능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1D47F501-BB97-6D43-8248-DD7002E85C2F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소개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9C6606-B50D-2C4B-866E-73B25272E9D4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2" name="Google Shape;1005;p17">
            <a:extLst>
              <a:ext uri="{FF2B5EF4-FFF2-40B4-BE49-F238E27FC236}">
                <a16:creationId xmlns:a16="http://schemas.microsoft.com/office/drawing/2014/main" id="{FBF61CE6-45A2-D448-AD0A-8303CA39CD84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33" name="Google Shape;1006;p17">
              <a:extLst>
                <a:ext uri="{FF2B5EF4-FFF2-40B4-BE49-F238E27FC236}">
                  <a16:creationId xmlns:a16="http://schemas.microsoft.com/office/drawing/2014/main" id="{9847CC5F-D82E-0B44-80E7-41C456770407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35" name="Google Shape;1007;p17">
                <a:extLst>
                  <a:ext uri="{FF2B5EF4-FFF2-40B4-BE49-F238E27FC236}">
                    <a16:creationId xmlns:a16="http://schemas.microsoft.com/office/drawing/2014/main" id="{457688DC-AC2E-E24A-B5BA-5950B9D9018F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08;p17">
                <a:extLst>
                  <a:ext uri="{FF2B5EF4-FFF2-40B4-BE49-F238E27FC236}">
                    <a16:creationId xmlns:a16="http://schemas.microsoft.com/office/drawing/2014/main" id="{0765CD9B-BFB9-434C-B988-644EEF59BE32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10;p17">
                <a:extLst>
                  <a:ext uri="{FF2B5EF4-FFF2-40B4-BE49-F238E27FC236}">
                    <a16:creationId xmlns:a16="http://schemas.microsoft.com/office/drawing/2014/main" id="{49049A31-3EB8-9E4F-BC9E-9EEE895BA45F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09;p17">
                <a:extLst>
                  <a:ext uri="{FF2B5EF4-FFF2-40B4-BE49-F238E27FC236}">
                    <a16:creationId xmlns:a16="http://schemas.microsoft.com/office/drawing/2014/main" id="{88E82328-2FBB-BE47-B9F7-FBA5D3CA66A4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1011;p17">
              <a:extLst>
                <a:ext uri="{FF2B5EF4-FFF2-40B4-BE49-F238E27FC236}">
                  <a16:creationId xmlns:a16="http://schemas.microsoft.com/office/drawing/2014/main" id="{DA9DC546-ACED-A943-AE51-B6F3E2C26716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83B6396-325D-644E-8F60-F2E366E9B7D4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17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2C899B-B40E-EE43-BDAF-37FBA7506FD4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1" name="그림 40">
            <a:hlinkClick r:id="rId5" action="ppaction://hlinksldjump"/>
            <a:extLst>
              <a:ext uri="{FF2B5EF4-FFF2-40B4-BE49-F238E27FC236}">
                <a16:creationId xmlns:a16="http://schemas.microsoft.com/office/drawing/2014/main" id="{A6333C7E-E8CE-F94E-81C9-D7F36F5F63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FB0B32F8-3F08-1245-88A6-817F024F3638}"/>
              </a:ext>
            </a:extLst>
          </p:cNvPr>
          <p:cNvSpPr/>
          <p:nvPr/>
        </p:nvSpPr>
        <p:spPr>
          <a:xfrm>
            <a:off x="782812" y="1164557"/>
            <a:ext cx="2437715" cy="489772"/>
          </a:xfrm>
          <a:prstGeom prst="roundRect">
            <a:avLst>
              <a:gd name="adj" fmla="val 50000"/>
            </a:avLst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Google Shape;89;p13">
            <a:extLst>
              <a:ext uri="{FF2B5EF4-FFF2-40B4-BE49-F238E27FC236}">
                <a16:creationId xmlns:a16="http://schemas.microsoft.com/office/drawing/2014/main" id="{439AA8A9-C0AA-4843-95C8-EC79AC1D52E0}"/>
              </a:ext>
            </a:extLst>
          </p:cNvPr>
          <p:cNvSpPr txBox="1"/>
          <p:nvPr/>
        </p:nvSpPr>
        <p:spPr>
          <a:xfrm>
            <a:off x="962154" y="1268451"/>
            <a:ext cx="2144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여행자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매칭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3" name="Google Shape;89;p13">
            <a:extLst>
              <a:ext uri="{FF2B5EF4-FFF2-40B4-BE49-F238E27FC236}">
                <a16:creationId xmlns:a16="http://schemas.microsoft.com/office/drawing/2014/main" id="{4057DFC1-03B7-F740-907A-B6D240DCA99F}"/>
              </a:ext>
            </a:extLst>
          </p:cNvPr>
          <p:cNvSpPr txBox="1"/>
          <p:nvPr/>
        </p:nvSpPr>
        <p:spPr>
          <a:xfrm>
            <a:off x="7772872" y="1921111"/>
            <a:ext cx="411368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 지역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테마를 통한 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검색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시즌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유행에 맞는 테마에 대한</a:t>
            </a:r>
            <a:b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포스트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원하는 매니저에게 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매칭 신청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D8A5CA-7B1F-954A-B127-DB113FDD1416}"/>
              </a:ext>
            </a:extLst>
          </p:cNvPr>
          <p:cNvSpPr txBox="1"/>
          <p:nvPr/>
        </p:nvSpPr>
        <p:spPr>
          <a:xfrm>
            <a:off x="1069513" y="5913400"/>
            <a:ext cx="240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매니저 검색 결과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]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C256D4-5828-7945-8B46-47BBCA328BB7}"/>
              </a:ext>
            </a:extLst>
          </p:cNvPr>
          <p:cNvSpPr txBox="1"/>
          <p:nvPr/>
        </p:nvSpPr>
        <p:spPr>
          <a:xfrm>
            <a:off x="4408918" y="5913400"/>
            <a:ext cx="240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매니저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포스팅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]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612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82;p37">
            <a:extLst>
              <a:ext uri="{FF2B5EF4-FFF2-40B4-BE49-F238E27FC236}">
                <a16:creationId xmlns:a16="http://schemas.microsoft.com/office/drawing/2014/main" id="{B15B7652-C461-344E-B10E-8DA7F4FC53D5}"/>
              </a:ext>
            </a:extLst>
          </p:cNvPr>
          <p:cNvSpPr/>
          <p:nvPr/>
        </p:nvSpPr>
        <p:spPr>
          <a:xfrm>
            <a:off x="6366398" y="4903103"/>
            <a:ext cx="2889493" cy="1140966"/>
          </a:xfrm>
          <a:custGeom>
            <a:avLst/>
            <a:gdLst/>
            <a:ahLst/>
            <a:cxnLst/>
            <a:rect l="l" t="t" r="r" b="b"/>
            <a:pathLst>
              <a:path w="1154977" h="955909" extrusionOk="0">
                <a:moveTo>
                  <a:pt x="663895" y="131100"/>
                </a:moveTo>
                <a:cubicBezTo>
                  <a:pt x="678900" y="133684"/>
                  <a:pt x="692712" y="135870"/>
                  <a:pt x="706524" y="138553"/>
                </a:cubicBezTo>
                <a:cubicBezTo>
                  <a:pt x="724212" y="142130"/>
                  <a:pt x="742198" y="145211"/>
                  <a:pt x="759489" y="150279"/>
                </a:cubicBezTo>
                <a:cubicBezTo>
                  <a:pt x="785822" y="158030"/>
                  <a:pt x="811757" y="167370"/>
                  <a:pt x="837891" y="175916"/>
                </a:cubicBezTo>
                <a:cubicBezTo>
                  <a:pt x="848226" y="179295"/>
                  <a:pt x="859057" y="181680"/>
                  <a:pt x="868994" y="186052"/>
                </a:cubicBezTo>
                <a:cubicBezTo>
                  <a:pt x="890160" y="195492"/>
                  <a:pt x="912021" y="204237"/>
                  <a:pt x="931399" y="216559"/>
                </a:cubicBezTo>
                <a:cubicBezTo>
                  <a:pt x="940441" y="222322"/>
                  <a:pt x="950776" y="224210"/>
                  <a:pt x="959023" y="230570"/>
                </a:cubicBezTo>
                <a:cubicBezTo>
                  <a:pt x="984065" y="249947"/>
                  <a:pt x="1012882" y="264057"/>
                  <a:pt x="1035737" y="286515"/>
                </a:cubicBezTo>
                <a:cubicBezTo>
                  <a:pt x="1046370" y="297048"/>
                  <a:pt x="1058791" y="305693"/>
                  <a:pt x="1069622" y="316028"/>
                </a:cubicBezTo>
                <a:cubicBezTo>
                  <a:pt x="1087906" y="333418"/>
                  <a:pt x="1100328" y="354981"/>
                  <a:pt x="1112550" y="376842"/>
                </a:cubicBezTo>
                <a:cubicBezTo>
                  <a:pt x="1129940" y="407846"/>
                  <a:pt x="1146733" y="439147"/>
                  <a:pt x="1152696" y="474424"/>
                </a:cubicBezTo>
                <a:cubicBezTo>
                  <a:pt x="1155677" y="492211"/>
                  <a:pt x="1154882" y="510793"/>
                  <a:pt x="1154882" y="528978"/>
                </a:cubicBezTo>
                <a:cubicBezTo>
                  <a:pt x="1154882" y="560975"/>
                  <a:pt x="1150509" y="592674"/>
                  <a:pt x="1146137" y="624373"/>
                </a:cubicBezTo>
                <a:cubicBezTo>
                  <a:pt x="1145839" y="626559"/>
                  <a:pt x="1146038" y="628944"/>
                  <a:pt x="1145243" y="630931"/>
                </a:cubicBezTo>
                <a:cubicBezTo>
                  <a:pt x="1137889" y="648718"/>
                  <a:pt x="1131927" y="667400"/>
                  <a:pt x="1122388" y="683895"/>
                </a:cubicBezTo>
                <a:cubicBezTo>
                  <a:pt x="1109768" y="705757"/>
                  <a:pt x="1096154" y="727519"/>
                  <a:pt x="1079659" y="746399"/>
                </a:cubicBezTo>
                <a:cubicBezTo>
                  <a:pt x="1056903" y="772434"/>
                  <a:pt x="1034147" y="798966"/>
                  <a:pt x="1003939" y="817349"/>
                </a:cubicBezTo>
                <a:cubicBezTo>
                  <a:pt x="988039" y="826988"/>
                  <a:pt x="972737" y="837720"/>
                  <a:pt x="956440" y="846663"/>
                </a:cubicBezTo>
                <a:cubicBezTo>
                  <a:pt x="942329" y="854315"/>
                  <a:pt x="927126" y="859979"/>
                  <a:pt x="912717" y="866935"/>
                </a:cubicBezTo>
                <a:cubicBezTo>
                  <a:pt x="905264" y="870512"/>
                  <a:pt x="898607" y="876077"/>
                  <a:pt x="890856" y="878859"/>
                </a:cubicBezTo>
                <a:cubicBezTo>
                  <a:pt x="867106" y="887306"/>
                  <a:pt x="843456" y="896746"/>
                  <a:pt x="818912" y="901714"/>
                </a:cubicBezTo>
                <a:cubicBezTo>
                  <a:pt x="806689" y="904199"/>
                  <a:pt x="796355" y="916421"/>
                  <a:pt x="782244" y="909863"/>
                </a:cubicBezTo>
                <a:cubicBezTo>
                  <a:pt x="774792" y="917315"/>
                  <a:pt x="764358" y="917117"/>
                  <a:pt x="755216" y="920098"/>
                </a:cubicBezTo>
                <a:cubicBezTo>
                  <a:pt x="744782" y="923476"/>
                  <a:pt x="734348" y="926855"/>
                  <a:pt x="722821" y="925563"/>
                </a:cubicBezTo>
                <a:cubicBezTo>
                  <a:pt x="718250" y="925066"/>
                  <a:pt x="713182" y="928246"/>
                  <a:pt x="708512" y="930134"/>
                </a:cubicBezTo>
                <a:cubicBezTo>
                  <a:pt x="696091" y="935103"/>
                  <a:pt x="682179" y="936593"/>
                  <a:pt x="668764" y="938978"/>
                </a:cubicBezTo>
                <a:cubicBezTo>
                  <a:pt x="654156" y="941562"/>
                  <a:pt x="639450" y="945338"/>
                  <a:pt x="624743" y="945338"/>
                </a:cubicBezTo>
                <a:cubicBezTo>
                  <a:pt x="608744" y="945338"/>
                  <a:pt x="593938" y="951101"/>
                  <a:pt x="578138" y="951896"/>
                </a:cubicBezTo>
                <a:cubicBezTo>
                  <a:pt x="557668" y="952791"/>
                  <a:pt x="537297" y="954778"/>
                  <a:pt x="516827" y="955474"/>
                </a:cubicBezTo>
                <a:cubicBezTo>
                  <a:pt x="501524" y="955970"/>
                  <a:pt x="485923" y="956467"/>
                  <a:pt x="470819" y="954381"/>
                </a:cubicBezTo>
                <a:cubicBezTo>
                  <a:pt x="443591" y="950604"/>
                  <a:pt x="416165" y="950108"/>
                  <a:pt x="388739" y="945338"/>
                </a:cubicBezTo>
                <a:cubicBezTo>
                  <a:pt x="359823" y="940369"/>
                  <a:pt x="330906" y="935003"/>
                  <a:pt x="302983" y="927153"/>
                </a:cubicBezTo>
                <a:cubicBezTo>
                  <a:pt x="271185" y="918210"/>
                  <a:pt x="240181" y="905689"/>
                  <a:pt x="211066" y="888995"/>
                </a:cubicBezTo>
                <a:cubicBezTo>
                  <a:pt x="171914" y="866438"/>
                  <a:pt x="135246" y="840602"/>
                  <a:pt x="104144" y="807909"/>
                </a:cubicBezTo>
                <a:cubicBezTo>
                  <a:pt x="90927" y="793997"/>
                  <a:pt x="80891" y="777104"/>
                  <a:pt x="68967" y="762000"/>
                </a:cubicBezTo>
                <a:cubicBezTo>
                  <a:pt x="54757" y="743915"/>
                  <a:pt x="44224" y="723743"/>
                  <a:pt x="36671" y="702180"/>
                </a:cubicBezTo>
                <a:cubicBezTo>
                  <a:pt x="28821" y="679424"/>
                  <a:pt x="22859" y="655873"/>
                  <a:pt x="15108" y="633018"/>
                </a:cubicBezTo>
                <a:cubicBezTo>
                  <a:pt x="6364" y="607579"/>
                  <a:pt x="3681" y="580849"/>
                  <a:pt x="1296" y="554615"/>
                </a:cubicBezTo>
                <a:cubicBezTo>
                  <a:pt x="-1189" y="527885"/>
                  <a:pt x="4" y="500657"/>
                  <a:pt x="3979" y="473827"/>
                </a:cubicBezTo>
                <a:cubicBezTo>
                  <a:pt x="5271" y="465083"/>
                  <a:pt x="5867" y="456239"/>
                  <a:pt x="7556" y="447594"/>
                </a:cubicBezTo>
                <a:cubicBezTo>
                  <a:pt x="11332" y="428614"/>
                  <a:pt x="13816" y="409138"/>
                  <a:pt x="20275" y="391052"/>
                </a:cubicBezTo>
                <a:cubicBezTo>
                  <a:pt x="27629" y="370582"/>
                  <a:pt x="37665" y="350807"/>
                  <a:pt x="48496" y="331927"/>
                </a:cubicBezTo>
                <a:cubicBezTo>
                  <a:pt x="61017" y="310066"/>
                  <a:pt x="73339" y="287409"/>
                  <a:pt x="89934" y="268927"/>
                </a:cubicBezTo>
                <a:cubicBezTo>
                  <a:pt x="107025" y="249847"/>
                  <a:pt x="121136" y="227986"/>
                  <a:pt x="141308" y="211789"/>
                </a:cubicBezTo>
                <a:cubicBezTo>
                  <a:pt x="154127" y="201454"/>
                  <a:pt x="169827" y="194399"/>
                  <a:pt x="178075" y="178997"/>
                </a:cubicBezTo>
                <a:cubicBezTo>
                  <a:pt x="193179" y="177904"/>
                  <a:pt x="197154" y="161905"/>
                  <a:pt x="209476" y="155843"/>
                </a:cubicBezTo>
                <a:cubicBezTo>
                  <a:pt x="221698" y="149782"/>
                  <a:pt x="232828" y="140640"/>
                  <a:pt x="244852" y="133485"/>
                </a:cubicBezTo>
                <a:cubicBezTo>
                  <a:pt x="252304" y="129113"/>
                  <a:pt x="258465" y="122753"/>
                  <a:pt x="265819" y="118182"/>
                </a:cubicBezTo>
                <a:cubicBezTo>
                  <a:pt x="297518" y="98606"/>
                  <a:pt x="329813" y="80223"/>
                  <a:pt x="364990" y="67305"/>
                </a:cubicBezTo>
                <a:cubicBezTo>
                  <a:pt x="385559" y="59753"/>
                  <a:pt x="405235" y="48226"/>
                  <a:pt x="426301" y="44152"/>
                </a:cubicBezTo>
                <a:cubicBezTo>
                  <a:pt x="451144" y="39382"/>
                  <a:pt x="474098" y="29346"/>
                  <a:pt x="498444" y="23980"/>
                </a:cubicBezTo>
                <a:cubicBezTo>
                  <a:pt x="512157" y="20998"/>
                  <a:pt x="526466" y="20402"/>
                  <a:pt x="540278" y="17819"/>
                </a:cubicBezTo>
                <a:cubicBezTo>
                  <a:pt x="546539" y="16626"/>
                  <a:pt x="552203" y="12254"/>
                  <a:pt x="558364" y="11161"/>
                </a:cubicBezTo>
                <a:cubicBezTo>
                  <a:pt x="570089" y="9173"/>
                  <a:pt x="582014" y="8776"/>
                  <a:pt x="593739" y="7186"/>
                </a:cubicBezTo>
                <a:cubicBezTo>
                  <a:pt x="600000" y="6391"/>
                  <a:pt x="606161" y="4503"/>
                  <a:pt x="612421" y="3012"/>
                </a:cubicBezTo>
                <a:cubicBezTo>
                  <a:pt x="612024" y="5298"/>
                  <a:pt x="611626" y="7385"/>
                  <a:pt x="611229" y="9472"/>
                </a:cubicBezTo>
                <a:cubicBezTo>
                  <a:pt x="612520" y="9372"/>
                  <a:pt x="613713" y="9670"/>
                  <a:pt x="614508" y="9273"/>
                </a:cubicBezTo>
                <a:cubicBezTo>
                  <a:pt x="628022" y="2317"/>
                  <a:pt x="642133" y="1224"/>
                  <a:pt x="657138" y="2118"/>
                </a:cubicBezTo>
                <a:cubicBezTo>
                  <a:pt x="672341" y="3112"/>
                  <a:pt x="687644" y="1423"/>
                  <a:pt x="702947" y="1025"/>
                </a:cubicBezTo>
                <a:cubicBezTo>
                  <a:pt x="720536" y="628"/>
                  <a:pt x="738124" y="-167"/>
                  <a:pt x="755713" y="31"/>
                </a:cubicBezTo>
                <a:cubicBezTo>
                  <a:pt x="770916" y="230"/>
                  <a:pt x="786318" y="826"/>
                  <a:pt x="801323" y="2913"/>
                </a:cubicBezTo>
                <a:cubicBezTo>
                  <a:pt x="819607" y="5497"/>
                  <a:pt x="838090" y="5199"/>
                  <a:pt x="856176" y="8180"/>
                </a:cubicBezTo>
                <a:cubicBezTo>
                  <a:pt x="882509" y="12552"/>
                  <a:pt x="909040" y="16726"/>
                  <a:pt x="934777" y="23781"/>
                </a:cubicBezTo>
                <a:cubicBezTo>
                  <a:pt x="956738" y="29842"/>
                  <a:pt x="977705" y="39581"/>
                  <a:pt x="998871" y="48425"/>
                </a:cubicBezTo>
                <a:cubicBezTo>
                  <a:pt x="1004038" y="50511"/>
                  <a:pt x="1008212" y="55082"/>
                  <a:pt x="1012783" y="58560"/>
                </a:cubicBezTo>
                <a:cubicBezTo>
                  <a:pt x="1017652" y="62237"/>
                  <a:pt x="1022521" y="65814"/>
                  <a:pt x="1027291" y="69690"/>
                </a:cubicBezTo>
                <a:cubicBezTo>
                  <a:pt x="1030371" y="72174"/>
                  <a:pt x="1033253" y="75056"/>
                  <a:pt x="1037923" y="79329"/>
                </a:cubicBezTo>
                <a:cubicBezTo>
                  <a:pt x="1015962" y="86583"/>
                  <a:pt x="998871" y="80124"/>
                  <a:pt x="981481" y="73565"/>
                </a:cubicBezTo>
                <a:cubicBezTo>
                  <a:pt x="961607" y="66112"/>
                  <a:pt x="941634" y="57268"/>
                  <a:pt x="920965" y="54089"/>
                </a:cubicBezTo>
                <a:cubicBezTo>
                  <a:pt x="904569" y="51505"/>
                  <a:pt x="888173" y="47828"/>
                  <a:pt x="871280" y="47033"/>
                </a:cubicBezTo>
                <a:cubicBezTo>
                  <a:pt x="854784" y="46338"/>
                  <a:pt x="838488" y="42065"/>
                  <a:pt x="821992" y="40872"/>
                </a:cubicBezTo>
                <a:cubicBezTo>
                  <a:pt x="801125" y="39382"/>
                  <a:pt x="780158" y="39382"/>
                  <a:pt x="759290" y="38686"/>
                </a:cubicBezTo>
                <a:cubicBezTo>
                  <a:pt x="730174" y="37792"/>
                  <a:pt x="701059" y="36798"/>
                  <a:pt x="671844" y="36003"/>
                </a:cubicBezTo>
                <a:cubicBezTo>
                  <a:pt x="670751" y="36003"/>
                  <a:pt x="669658" y="36301"/>
                  <a:pt x="668565" y="36500"/>
                </a:cubicBezTo>
                <a:cubicBezTo>
                  <a:pt x="639847" y="40773"/>
                  <a:pt x="611030" y="44549"/>
                  <a:pt x="582411" y="49319"/>
                </a:cubicBezTo>
                <a:cubicBezTo>
                  <a:pt x="554091" y="54089"/>
                  <a:pt x="525572" y="58362"/>
                  <a:pt x="497947" y="65715"/>
                </a:cubicBezTo>
                <a:cubicBezTo>
                  <a:pt x="468633" y="73565"/>
                  <a:pt x="439517" y="83502"/>
                  <a:pt x="411396" y="95128"/>
                </a:cubicBezTo>
                <a:cubicBezTo>
                  <a:pt x="377212" y="109239"/>
                  <a:pt x="343526" y="124840"/>
                  <a:pt x="310734" y="141832"/>
                </a:cubicBezTo>
                <a:cubicBezTo>
                  <a:pt x="282215" y="156638"/>
                  <a:pt x="256279" y="175618"/>
                  <a:pt x="230343" y="194896"/>
                </a:cubicBezTo>
                <a:cubicBezTo>
                  <a:pt x="199141" y="218049"/>
                  <a:pt x="172311" y="245674"/>
                  <a:pt x="144388" y="272206"/>
                </a:cubicBezTo>
                <a:cubicBezTo>
                  <a:pt x="129185" y="286614"/>
                  <a:pt x="119049" y="304898"/>
                  <a:pt x="106529" y="321394"/>
                </a:cubicBezTo>
                <a:cubicBezTo>
                  <a:pt x="95896" y="335405"/>
                  <a:pt x="88344" y="351900"/>
                  <a:pt x="79699" y="367402"/>
                </a:cubicBezTo>
                <a:cubicBezTo>
                  <a:pt x="61911" y="398803"/>
                  <a:pt x="51577" y="432887"/>
                  <a:pt x="46708" y="468362"/>
                </a:cubicBezTo>
                <a:cubicBezTo>
                  <a:pt x="43528" y="491813"/>
                  <a:pt x="40149" y="515662"/>
                  <a:pt x="40348" y="539213"/>
                </a:cubicBezTo>
                <a:cubicBezTo>
                  <a:pt x="40447" y="561174"/>
                  <a:pt x="44919" y="583035"/>
                  <a:pt x="47900" y="604896"/>
                </a:cubicBezTo>
                <a:cubicBezTo>
                  <a:pt x="49689" y="617914"/>
                  <a:pt x="52471" y="630832"/>
                  <a:pt x="54657" y="643849"/>
                </a:cubicBezTo>
                <a:cubicBezTo>
                  <a:pt x="59527" y="673660"/>
                  <a:pt x="72941" y="700490"/>
                  <a:pt x="86356" y="726923"/>
                </a:cubicBezTo>
                <a:cubicBezTo>
                  <a:pt x="99473" y="752659"/>
                  <a:pt x="116267" y="776210"/>
                  <a:pt x="136340" y="797873"/>
                </a:cubicBezTo>
                <a:cubicBezTo>
                  <a:pt x="163468" y="827187"/>
                  <a:pt x="195067" y="850539"/>
                  <a:pt x="229052" y="869618"/>
                </a:cubicBezTo>
                <a:cubicBezTo>
                  <a:pt x="257670" y="885616"/>
                  <a:pt x="287779" y="900820"/>
                  <a:pt x="321466" y="906285"/>
                </a:cubicBezTo>
                <a:cubicBezTo>
                  <a:pt x="344718" y="909962"/>
                  <a:pt x="367375" y="918707"/>
                  <a:pt x="390727" y="920396"/>
                </a:cubicBezTo>
                <a:cubicBezTo>
                  <a:pt x="414675" y="922085"/>
                  <a:pt x="438524" y="928644"/>
                  <a:pt x="462969" y="924470"/>
                </a:cubicBezTo>
                <a:cubicBezTo>
                  <a:pt x="471514" y="922980"/>
                  <a:pt x="480557" y="925066"/>
                  <a:pt x="489401" y="924967"/>
                </a:cubicBezTo>
                <a:cubicBezTo>
                  <a:pt x="498742" y="924868"/>
                  <a:pt x="508182" y="922681"/>
                  <a:pt x="517423" y="923675"/>
                </a:cubicBezTo>
                <a:cubicBezTo>
                  <a:pt x="537496" y="925961"/>
                  <a:pt x="556674" y="920098"/>
                  <a:pt x="576449" y="919005"/>
                </a:cubicBezTo>
                <a:cubicBezTo>
                  <a:pt x="600000" y="917713"/>
                  <a:pt x="623650" y="916024"/>
                  <a:pt x="646306" y="908472"/>
                </a:cubicBezTo>
                <a:cubicBezTo>
                  <a:pt x="649884" y="907279"/>
                  <a:pt x="653759" y="906981"/>
                  <a:pt x="657535" y="906285"/>
                </a:cubicBezTo>
                <a:cubicBezTo>
                  <a:pt x="664292" y="905093"/>
                  <a:pt x="670950" y="903702"/>
                  <a:pt x="677707" y="902708"/>
                </a:cubicBezTo>
                <a:cubicBezTo>
                  <a:pt x="681980" y="902112"/>
                  <a:pt x="686452" y="895852"/>
                  <a:pt x="690923" y="902807"/>
                </a:cubicBezTo>
                <a:cubicBezTo>
                  <a:pt x="691321" y="903404"/>
                  <a:pt x="694600" y="902112"/>
                  <a:pt x="696488" y="901615"/>
                </a:cubicBezTo>
                <a:cubicBezTo>
                  <a:pt x="721430" y="893864"/>
                  <a:pt x="746372" y="886014"/>
                  <a:pt x="771512" y="878561"/>
                </a:cubicBezTo>
                <a:cubicBezTo>
                  <a:pt x="773798" y="877866"/>
                  <a:pt x="777077" y="880250"/>
                  <a:pt x="779859" y="881145"/>
                </a:cubicBezTo>
                <a:cubicBezTo>
                  <a:pt x="791883" y="874984"/>
                  <a:pt x="803708" y="866339"/>
                  <a:pt x="819409" y="869121"/>
                </a:cubicBezTo>
                <a:cubicBezTo>
                  <a:pt x="822390" y="869618"/>
                  <a:pt x="826563" y="869121"/>
                  <a:pt x="828849" y="867332"/>
                </a:cubicBezTo>
                <a:cubicBezTo>
                  <a:pt x="851207" y="850141"/>
                  <a:pt x="878335" y="844378"/>
                  <a:pt x="904072" y="834838"/>
                </a:cubicBezTo>
                <a:cubicBezTo>
                  <a:pt x="913810" y="831261"/>
                  <a:pt x="922455" y="825001"/>
                  <a:pt x="931895" y="820430"/>
                </a:cubicBezTo>
                <a:cubicBezTo>
                  <a:pt x="935175" y="818840"/>
                  <a:pt x="939149" y="819039"/>
                  <a:pt x="945112" y="818144"/>
                </a:cubicBezTo>
                <a:cubicBezTo>
                  <a:pt x="948689" y="805425"/>
                  <a:pt x="964986" y="802146"/>
                  <a:pt x="975718" y="792706"/>
                </a:cubicBezTo>
                <a:cubicBezTo>
                  <a:pt x="985754" y="783862"/>
                  <a:pt x="996685" y="775912"/>
                  <a:pt x="1006721" y="767068"/>
                </a:cubicBezTo>
                <a:cubicBezTo>
                  <a:pt x="1013776" y="760808"/>
                  <a:pt x="1023713" y="758820"/>
                  <a:pt x="1029079" y="749579"/>
                </a:cubicBezTo>
                <a:cubicBezTo>
                  <a:pt x="1033849" y="741431"/>
                  <a:pt x="1041898" y="735170"/>
                  <a:pt x="1047264" y="727320"/>
                </a:cubicBezTo>
                <a:cubicBezTo>
                  <a:pt x="1060580" y="707446"/>
                  <a:pt x="1073200" y="687075"/>
                  <a:pt x="1086118" y="666903"/>
                </a:cubicBezTo>
                <a:cubicBezTo>
                  <a:pt x="1106389" y="635304"/>
                  <a:pt x="1114637" y="600325"/>
                  <a:pt x="1116624" y="563360"/>
                </a:cubicBezTo>
                <a:cubicBezTo>
                  <a:pt x="1118314" y="532456"/>
                  <a:pt x="1120301" y="501750"/>
                  <a:pt x="1116624" y="470747"/>
                </a:cubicBezTo>
                <a:cubicBezTo>
                  <a:pt x="1113643" y="446004"/>
                  <a:pt x="1103309" y="424242"/>
                  <a:pt x="1093968" y="401685"/>
                </a:cubicBezTo>
                <a:cubicBezTo>
                  <a:pt x="1083534" y="376743"/>
                  <a:pt x="1068032" y="354981"/>
                  <a:pt x="1051438" y="334511"/>
                </a:cubicBezTo>
                <a:cubicBezTo>
                  <a:pt x="1038023" y="318015"/>
                  <a:pt x="1020235" y="304402"/>
                  <a:pt x="1002349" y="292477"/>
                </a:cubicBezTo>
                <a:cubicBezTo>
                  <a:pt x="979494" y="277274"/>
                  <a:pt x="954949" y="264554"/>
                  <a:pt x="930703" y="251537"/>
                </a:cubicBezTo>
                <a:cubicBezTo>
                  <a:pt x="898706" y="234346"/>
                  <a:pt x="865218" y="220235"/>
                  <a:pt x="831432" y="207218"/>
                </a:cubicBezTo>
                <a:cubicBezTo>
                  <a:pt x="818812" y="202349"/>
                  <a:pt x="804404" y="202349"/>
                  <a:pt x="791585" y="197678"/>
                </a:cubicBezTo>
                <a:cubicBezTo>
                  <a:pt x="775189" y="191815"/>
                  <a:pt x="757601" y="191617"/>
                  <a:pt x="741503" y="183369"/>
                </a:cubicBezTo>
                <a:cubicBezTo>
                  <a:pt x="732062" y="178599"/>
                  <a:pt x="719442" y="178699"/>
                  <a:pt x="708313" y="178897"/>
                </a:cubicBezTo>
                <a:cubicBezTo>
                  <a:pt x="692116" y="179195"/>
                  <a:pt x="680390" y="169656"/>
                  <a:pt x="667671" y="162700"/>
                </a:cubicBezTo>
                <a:cubicBezTo>
                  <a:pt x="658032" y="157533"/>
                  <a:pt x="657634" y="143919"/>
                  <a:pt x="663895" y="131100"/>
                </a:cubicBezTo>
                <a:close/>
              </a:path>
            </a:pathLst>
          </a:custGeom>
          <a:solidFill>
            <a:srgbClr val="F4A71D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AAC19A4-D9E2-8A47-968E-04961813D24E}"/>
              </a:ext>
            </a:extLst>
          </p:cNvPr>
          <p:cNvSpPr/>
          <p:nvPr/>
        </p:nvSpPr>
        <p:spPr>
          <a:xfrm>
            <a:off x="1088076" y="2482578"/>
            <a:ext cx="2236271" cy="2236271"/>
          </a:xfrm>
          <a:prstGeom prst="roundRect">
            <a:avLst>
              <a:gd name="adj" fmla="val 1309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Google Shape;89;p13">
            <a:extLst>
              <a:ext uri="{FF2B5EF4-FFF2-40B4-BE49-F238E27FC236}">
                <a16:creationId xmlns:a16="http://schemas.microsoft.com/office/drawing/2014/main" id="{E1594228-7DC9-1642-8DA8-2A83D65D0D94}"/>
              </a:ext>
            </a:extLst>
          </p:cNvPr>
          <p:cNvSpPr txBox="1"/>
          <p:nvPr/>
        </p:nvSpPr>
        <p:spPr>
          <a:xfrm>
            <a:off x="1103054" y="4059393"/>
            <a:ext cx="22362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스케줄표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작성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1654595-9894-4C44-9ADB-DCF1B419B9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96" y="2067586"/>
            <a:ext cx="1693200" cy="16932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4F1DEC6-C2C5-0140-B91E-C81BD79C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556" y="2851700"/>
            <a:ext cx="904454" cy="904454"/>
          </a:xfrm>
          <a:prstGeom prst="rect">
            <a:avLst/>
          </a:prstGeom>
        </p:spPr>
      </p:pic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C5CD5A95-DAE2-6749-9CE2-8F52409715D3}"/>
              </a:ext>
            </a:extLst>
          </p:cNvPr>
          <p:cNvSpPr/>
          <p:nvPr/>
        </p:nvSpPr>
        <p:spPr>
          <a:xfrm>
            <a:off x="3677163" y="3212022"/>
            <a:ext cx="840378" cy="544132"/>
          </a:xfrm>
          <a:prstGeom prst="rightArrow">
            <a:avLst>
              <a:gd name="adj1" fmla="val 46814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D8BB5104-B062-C440-8052-D819584B6D76}"/>
              </a:ext>
            </a:extLst>
          </p:cNvPr>
          <p:cNvSpPr/>
          <p:nvPr/>
        </p:nvSpPr>
        <p:spPr>
          <a:xfrm>
            <a:off x="4653694" y="2482578"/>
            <a:ext cx="2236271" cy="2236271"/>
          </a:xfrm>
          <a:prstGeom prst="roundRect">
            <a:avLst>
              <a:gd name="adj" fmla="val 1309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FE1056A9-2405-5E4E-A424-690E0BB67785}"/>
              </a:ext>
            </a:extLst>
          </p:cNvPr>
          <p:cNvSpPr/>
          <p:nvPr/>
        </p:nvSpPr>
        <p:spPr>
          <a:xfrm>
            <a:off x="8979180" y="2482578"/>
            <a:ext cx="2236271" cy="2236271"/>
          </a:xfrm>
          <a:prstGeom prst="roundRect">
            <a:avLst>
              <a:gd name="adj" fmla="val 1309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오른쪽 화살표[R] 44">
            <a:extLst>
              <a:ext uri="{FF2B5EF4-FFF2-40B4-BE49-F238E27FC236}">
                <a16:creationId xmlns:a16="http://schemas.microsoft.com/office/drawing/2014/main" id="{2D1C1785-4784-BC4F-A76E-6EE9E2FEA845}"/>
              </a:ext>
            </a:extLst>
          </p:cNvPr>
          <p:cNvSpPr/>
          <p:nvPr/>
        </p:nvSpPr>
        <p:spPr>
          <a:xfrm>
            <a:off x="7026118" y="3212022"/>
            <a:ext cx="1816909" cy="544132"/>
          </a:xfrm>
          <a:prstGeom prst="rightArrow">
            <a:avLst>
              <a:gd name="adj1" fmla="val 46814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79D883-758A-A04B-800D-2A6219A22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327" y="2265531"/>
            <a:ext cx="1707004" cy="1707004"/>
          </a:xfrm>
          <a:prstGeom prst="rect">
            <a:avLst/>
          </a:prstGeom>
        </p:spPr>
      </p:pic>
      <p:sp>
        <p:nvSpPr>
          <p:cNvPr id="46" name="Google Shape;89;p13">
            <a:extLst>
              <a:ext uri="{FF2B5EF4-FFF2-40B4-BE49-F238E27FC236}">
                <a16:creationId xmlns:a16="http://schemas.microsoft.com/office/drawing/2014/main" id="{6F1BAF00-5D04-6447-9409-D967D5817610}"/>
              </a:ext>
            </a:extLst>
          </p:cNvPr>
          <p:cNvSpPr txBox="1"/>
          <p:nvPr/>
        </p:nvSpPr>
        <p:spPr>
          <a:xfrm>
            <a:off x="4668672" y="4067750"/>
            <a:ext cx="223627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채팅을 통한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일정 조율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7" name="Google Shape;89;p13">
            <a:extLst>
              <a:ext uri="{FF2B5EF4-FFF2-40B4-BE49-F238E27FC236}">
                <a16:creationId xmlns:a16="http://schemas.microsoft.com/office/drawing/2014/main" id="{2B0BA47F-9476-FD44-AF3D-DE1DD1EBD2AD}"/>
              </a:ext>
            </a:extLst>
          </p:cNvPr>
          <p:cNvSpPr txBox="1"/>
          <p:nvPr/>
        </p:nvSpPr>
        <p:spPr>
          <a:xfrm>
            <a:off x="8994158" y="4130550"/>
            <a:ext cx="22362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편리한 여행 보장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6A29D84-0A00-BC4D-B4A4-FD8A34AA72E2}"/>
              </a:ext>
            </a:extLst>
          </p:cNvPr>
          <p:cNvCxnSpPr/>
          <p:nvPr/>
        </p:nvCxnSpPr>
        <p:spPr>
          <a:xfrm>
            <a:off x="7811146" y="3785461"/>
            <a:ext cx="0" cy="1266986"/>
          </a:xfrm>
          <a:prstGeom prst="line">
            <a:avLst/>
          </a:prstGeom>
          <a:ln w="38100">
            <a:solidFill>
              <a:srgbClr val="F3A7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89;p13">
            <a:extLst>
              <a:ext uri="{FF2B5EF4-FFF2-40B4-BE49-F238E27FC236}">
                <a16:creationId xmlns:a16="http://schemas.microsoft.com/office/drawing/2014/main" id="{5F6F74A1-E74D-894C-9F0B-E5E4A7E8A1EA}"/>
              </a:ext>
            </a:extLst>
          </p:cNvPr>
          <p:cNvSpPr txBox="1"/>
          <p:nvPr/>
        </p:nvSpPr>
        <p:spPr>
          <a:xfrm>
            <a:off x="6038999" y="5217785"/>
            <a:ext cx="35442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예상치 못한 변수에 의한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lang="ko-KR" altLang="en-US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대체 장소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제공</a:t>
            </a:r>
            <a:endParaRPr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EF5A864-FA84-8346-8DA0-8EC8A085F2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364" y="1978342"/>
            <a:ext cx="1871687" cy="18716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2FFD79-82CC-3E48-84B1-2BDDB45C3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7327" y="2576399"/>
            <a:ext cx="1181938" cy="1181938"/>
          </a:xfrm>
          <a:prstGeom prst="rect">
            <a:avLst/>
          </a:prstGeom>
        </p:spPr>
      </p:pic>
      <p:sp>
        <p:nvSpPr>
          <p:cNvPr id="28" name="Google Shape;89;p13">
            <a:extLst>
              <a:ext uri="{FF2B5EF4-FFF2-40B4-BE49-F238E27FC236}">
                <a16:creationId xmlns:a16="http://schemas.microsoft.com/office/drawing/2014/main" id="{74313B2F-ED50-584B-8B46-1F79B1E89FE6}"/>
              </a:ext>
            </a:extLst>
          </p:cNvPr>
          <p:cNvSpPr txBox="1"/>
          <p:nvPr/>
        </p:nvSpPr>
        <p:spPr>
          <a:xfrm>
            <a:off x="750638" y="513054"/>
            <a:ext cx="5345362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주요 기능 </a:t>
            </a:r>
            <a:r>
              <a:rPr lang="en-US" altLang="ko-KR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 </a:t>
            </a:r>
            <a:r>
              <a:rPr lang="ko-KR" altLang="en-US" sz="2200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스케줄표</a:t>
            </a:r>
            <a:r>
              <a:rPr lang="ko-KR" altLang="en-US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및 일정 관리</a:t>
            </a:r>
            <a:r>
              <a:rPr lang="en-US" altLang="ko-KR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sz="22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5D4949-AA8D-8B4B-B029-14219C011C27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0" name="Google Shape;1005;p17">
            <a:extLst>
              <a:ext uri="{FF2B5EF4-FFF2-40B4-BE49-F238E27FC236}">
                <a16:creationId xmlns:a16="http://schemas.microsoft.com/office/drawing/2014/main" id="{AE31E210-105C-2C4E-92FA-A57A43B566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33" name="Google Shape;1006;p17">
              <a:extLst>
                <a:ext uri="{FF2B5EF4-FFF2-40B4-BE49-F238E27FC236}">
                  <a16:creationId xmlns:a16="http://schemas.microsoft.com/office/drawing/2014/main" id="{16A3CE50-621E-344B-B62F-CD151F57F861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35" name="Google Shape;1007;p17">
                <a:extLst>
                  <a:ext uri="{FF2B5EF4-FFF2-40B4-BE49-F238E27FC236}">
                    <a16:creationId xmlns:a16="http://schemas.microsoft.com/office/drawing/2014/main" id="{694D6E7F-4081-6841-B871-851CA5E94FE2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08;p17">
                <a:extLst>
                  <a:ext uri="{FF2B5EF4-FFF2-40B4-BE49-F238E27FC236}">
                    <a16:creationId xmlns:a16="http://schemas.microsoft.com/office/drawing/2014/main" id="{C2125CA9-9221-7544-B523-17D90C8BD023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10;p17">
                <a:extLst>
                  <a:ext uri="{FF2B5EF4-FFF2-40B4-BE49-F238E27FC236}">
                    <a16:creationId xmlns:a16="http://schemas.microsoft.com/office/drawing/2014/main" id="{74A1214F-CA2F-0844-B238-C22B398F1FF6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09;p17">
                <a:extLst>
                  <a:ext uri="{FF2B5EF4-FFF2-40B4-BE49-F238E27FC236}">
                    <a16:creationId xmlns:a16="http://schemas.microsoft.com/office/drawing/2014/main" id="{8C830689-142A-0644-880F-D2C7AB533771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1011;p17">
              <a:extLst>
                <a:ext uri="{FF2B5EF4-FFF2-40B4-BE49-F238E27FC236}">
                  <a16:creationId xmlns:a16="http://schemas.microsoft.com/office/drawing/2014/main" id="{FD10C885-688E-2E44-923B-E9985494A0B5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3A8DC08-E61E-864A-9E01-916C39CCB728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18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BE3A816-5F63-E543-B105-DEF548351956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785E94A-0691-F44C-AE15-26A0021717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52" name="Google Shape;2683;p69">
            <a:extLst>
              <a:ext uri="{FF2B5EF4-FFF2-40B4-BE49-F238E27FC236}">
                <a16:creationId xmlns:a16="http://schemas.microsoft.com/office/drawing/2014/main" id="{A950EA75-7623-E141-AFD9-76E68A4D4286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89;p13">
            <a:extLst>
              <a:ext uri="{FF2B5EF4-FFF2-40B4-BE49-F238E27FC236}">
                <a16:creationId xmlns:a16="http://schemas.microsoft.com/office/drawing/2014/main" id="{EA61E387-C1A1-4847-AD94-E0C5A9FD40BD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소개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051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CAB2A7-ADED-1145-B28A-9CFFE7433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00"/>
          <a:stretch/>
        </p:blipFill>
        <p:spPr>
          <a:xfrm>
            <a:off x="4137086" y="1822255"/>
            <a:ext cx="2948272" cy="39813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17370D0-2CF1-9A44-8DB3-847BD0A43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626"/>
          <a:stretch/>
        </p:blipFill>
        <p:spPr>
          <a:xfrm>
            <a:off x="856543" y="1822255"/>
            <a:ext cx="2949516" cy="39813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주요 기능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1D47F501-BB97-6D43-8248-DD7002E85C2F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소개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9C6606-B50D-2C4B-866E-73B25272E9D4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2" name="Google Shape;1005;p17">
            <a:extLst>
              <a:ext uri="{FF2B5EF4-FFF2-40B4-BE49-F238E27FC236}">
                <a16:creationId xmlns:a16="http://schemas.microsoft.com/office/drawing/2014/main" id="{FBF61CE6-45A2-D448-AD0A-8303CA39CD84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33" name="Google Shape;1006;p17">
              <a:extLst>
                <a:ext uri="{FF2B5EF4-FFF2-40B4-BE49-F238E27FC236}">
                  <a16:creationId xmlns:a16="http://schemas.microsoft.com/office/drawing/2014/main" id="{9847CC5F-D82E-0B44-80E7-41C456770407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35" name="Google Shape;1007;p17">
                <a:extLst>
                  <a:ext uri="{FF2B5EF4-FFF2-40B4-BE49-F238E27FC236}">
                    <a16:creationId xmlns:a16="http://schemas.microsoft.com/office/drawing/2014/main" id="{457688DC-AC2E-E24A-B5BA-5950B9D9018F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08;p17">
                <a:extLst>
                  <a:ext uri="{FF2B5EF4-FFF2-40B4-BE49-F238E27FC236}">
                    <a16:creationId xmlns:a16="http://schemas.microsoft.com/office/drawing/2014/main" id="{0765CD9B-BFB9-434C-B988-644EEF59BE32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10;p17">
                <a:extLst>
                  <a:ext uri="{FF2B5EF4-FFF2-40B4-BE49-F238E27FC236}">
                    <a16:creationId xmlns:a16="http://schemas.microsoft.com/office/drawing/2014/main" id="{49049A31-3EB8-9E4F-BC9E-9EEE895BA45F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09;p17">
                <a:extLst>
                  <a:ext uri="{FF2B5EF4-FFF2-40B4-BE49-F238E27FC236}">
                    <a16:creationId xmlns:a16="http://schemas.microsoft.com/office/drawing/2014/main" id="{88E82328-2FBB-BE47-B9F7-FBA5D3CA66A4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1011;p17">
              <a:extLst>
                <a:ext uri="{FF2B5EF4-FFF2-40B4-BE49-F238E27FC236}">
                  <a16:creationId xmlns:a16="http://schemas.microsoft.com/office/drawing/2014/main" id="{DA9DC546-ACED-A943-AE51-B6F3E2C26716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83B6396-325D-644E-8F60-F2E366E9B7D4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2C899B-B40E-EE43-BDAF-37FBA7506FD4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1" name="그림 40">
            <a:hlinkClick r:id="rId5" action="ppaction://hlinksldjump"/>
            <a:extLst>
              <a:ext uri="{FF2B5EF4-FFF2-40B4-BE49-F238E27FC236}">
                <a16:creationId xmlns:a16="http://schemas.microsoft.com/office/drawing/2014/main" id="{A6333C7E-E8CE-F94E-81C9-D7F36F5F63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4619916-648B-4343-841F-898DB36E7334}"/>
              </a:ext>
            </a:extLst>
          </p:cNvPr>
          <p:cNvSpPr/>
          <p:nvPr/>
        </p:nvSpPr>
        <p:spPr>
          <a:xfrm>
            <a:off x="782813" y="1164557"/>
            <a:ext cx="2623775" cy="489772"/>
          </a:xfrm>
          <a:prstGeom prst="roundRect">
            <a:avLst>
              <a:gd name="adj" fmla="val 50000"/>
            </a:avLst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Google Shape;89;p13">
            <a:extLst>
              <a:ext uri="{FF2B5EF4-FFF2-40B4-BE49-F238E27FC236}">
                <a16:creationId xmlns:a16="http://schemas.microsoft.com/office/drawing/2014/main" id="{59003E76-CDE4-9141-8407-6B2451B83B8D}"/>
              </a:ext>
            </a:extLst>
          </p:cNvPr>
          <p:cNvSpPr txBox="1"/>
          <p:nvPr/>
        </p:nvSpPr>
        <p:spPr>
          <a:xfrm>
            <a:off x="962154" y="1268451"/>
            <a:ext cx="27133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편리한 여행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스케줄표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0" name="Google Shape;89;p13">
            <a:extLst>
              <a:ext uri="{FF2B5EF4-FFF2-40B4-BE49-F238E27FC236}">
                <a16:creationId xmlns:a16="http://schemas.microsoft.com/office/drawing/2014/main" id="{904E3574-4FC5-B642-8A4A-3412041D4E8A}"/>
              </a:ext>
            </a:extLst>
          </p:cNvPr>
          <p:cNvSpPr txBox="1"/>
          <p:nvPr/>
        </p:nvSpPr>
        <p:spPr>
          <a:xfrm>
            <a:off x="7772224" y="1921111"/>
            <a:ext cx="411368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여행자는 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스케줄표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확인하며</a:t>
            </a:r>
            <a:b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 진행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여행자의 현재 위치를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트래킹하여</a:t>
            </a:r>
            <a:b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현재 위치 정보 표시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현재 위치를 통해 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도착 예정 정보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b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예상해 제공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기상 악화 등 변수에 대응하는</a:t>
            </a:r>
            <a:b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대체 일정 제시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2505AC-3068-6D4B-97DB-8CAA36B1D4F6}"/>
              </a:ext>
            </a:extLst>
          </p:cNvPr>
          <p:cNvSpPr txBox="1"/>
          <p:nvPr/>
        </p:nvSpPr>
        <p:spPr>
          <a:xfrm>
            <a:off x="1069513" y="5913400"/>
            <a:ext cx="240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여행 </a:t>
            </a:r>
            <a:r>
              <a:rPr lang="ko-KR" altLang="en-US" sz="1800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스케줄표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]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37C0CD-C485-A248-9E58-D1CD4C3C6994}"/>
              </a:ext>
            </a:extLst>
          </p:cNvPr>
          <p:cNvSpPr txBox="1"/>
          <p:nvPr/>
        </p:nvSpPr>
        <p:spPr>
          <a:xfrm>
            <a:off x="4408918" y="5913400"/>
            <a:ext cx="240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장소 상세보기 탭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]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615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683;p69">
            <a:extLst>
              <a:ext uri="{FF2B5EF4-FFF2-40B4-BE49-F238E27FC236}">
                <a16:creationId xmlns:a16="http://schemas.microsoft.com/office/drawing/2014/main" id="{D8E74C4E-C44F-134E-A3D2-BF56C2F3A061}"/>
              </a:ext>
            </a:extLst>
          </p:cNvPr>
          <p:cNvSpPr/>
          <p:nvPr/>
        </p:nvSpPr>
        <p:spPr>
          <a:xfrm rot="21177900">
            <a:off x="300080" y="268509"/>
            <a:ext cx="2110860" cy="1220325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707722" y="489099"/>
            <a:ext cx="3043600" cy="77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5000" b="1" dirty="0">
                <a:solidFill>
                  <a:schemeClr val="tx2">
                    <a:lumMod val="50000"/>
                  </a:schemeClr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  <a:sym typeface="ABeeZee"/>
              </a:rPr>
              <a:t>Index</a:t>
            </a:r>
            <a:endParaRPr sz="5000" b="1" dirty="0">
              <a:solidFill>
                <a:schemeClr val="tx2">
                  <a:lumMod val="50000"/>
                </a:schemeClr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358284-01FF-5043-9C21-CA64FCF2FFDE}"/>
              </a:ext>
            </a:extLst>
          </p:cNvPr>
          <p:cNvSpPr txBox="1"/>
          <p:nvPr/>
        </p:nvSpPr>
        <p:spPr>
          <a:xfrm>
            <a:off x="4435644" y="1613505"/>
            <a:ext cx="33207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프로젝트 개요</a:t>
            </a:r>
            <a:endParaRPr lang="en-US" altLang="ko-KR" sz="25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3ADFD3-A7A3-C949-8DAD-4E8355468DEE}"/>
              </a:ext>
            </a:extLst>
          </p:cNvPr>
          <p:cNvSpPr txBox="1"/>
          <p:nvPr/>
        </p:nvSpPr>
        <p:spPr>
          <a:xfrm>
            <a:off x="4435644" y="2730085"/>
            <a:ext cx="33207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프로젝트 소개</a:t>
            </a:r>
            <a:endParaRPr lang="en-US" altLang="ko-KR" sz="25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78E1A1-6AD2-2B49-B502-32F1A5E13A25}"/>
              </a:ext>
            </a:extLst>
          </p:cNvPr>
          <p:cNvSpPr txBox="1"/>
          <p:nvPr/>
        </p:nvSpPr>
        <p:spPr>
          <a:xfrm>
            <a:off x="4435644" y="3846665"/>
            <a:ext cx="33207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프로젝트 설계 및 구현</a:t>
            </a:r>
            <a:endParaRPr lang="en-US" altLang="ko-KR" sz="25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4DF0E2-1D3F-8248-BBBE-2AA712828370}"/>
              </a:ext>
            </a:extLst>
          </p:cNvPr>
          <p:cNvSpPr txBox="1"/>
          <p:nvPr/>
        </p:nvSpPr>
        <p:spPr>
          <a:xfrm>
            <a:off x="4435643" y="4963245"/>
            <a:ext cx="33207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프로젝트 진행 상황</a:t>
            </a:r>
            <a:endParaRPr lang="en-US" altLang="ko-KR" sz="25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F88FFC-EE33-9149-92D8-60048A2F2199}"/>
              </a:ext>
            </a:extLst>
          </p:cNvPr>
          <p:cNvSpPr txBox="1"/>
          <p:nvPr/>
        </p:nvSpPr>
        <p:spPr>
          <a:xfrm>
            <a:off x="4435642" y="6079825"/>
            <a:ext cx="33207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프로젝트 향후</a:t>
            </a:r>
            <a:endParaRPr lang="en-US" altLang="ko-KR" sz="25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</p:txBody>
      </p:sp>
      <p:sp>
        <p:nvSpPr>
          <p:cNvPr id="15" name="Google Shape;2677;p69">
            <a:extLst>
              <a:ext uri="{FF2B5EF4-FFF2-40B4-BE49-F238E27FC236}">
                <a16:creationId xmlns:a16="http://schemas.microsoft.com/office/drawing/2014/main" id="{AC85E0D2-C7C6-0649-BB0E-31CA1A3552ED}"/>
              </a:ext>
            </a:extLst>
          </p:cNvPr>
          <p:cNvSpPr/>
          <p:nvPr/>
        </p:nvSpPr>
        <p:spPr>
          <a:xfrm rot="20532191">
            <a:off x="3420924" y="1621376"/>
            <a:ext cx="660792" cy="463924"/>
          </a:xfrm>
          <a:custGeom>
            <a:avLst/>
            <a:gdLst/>
            <a:ahLst/>
            <a:cxnLst/>
            <a:rect l="l" t="t" r="r" b="b"/>
            <a:pathLst>
              <a:path w="33572" h="23570" extrusionOk="0">
                <a:moveTo>
                  <a:pt x="11224" y="1"/>
                </a:moveTo>
                <a:cubicBezTo>
                  <a:pt x="7603" y="1"/>
                  <a:pt x="3668" y="456"/>
                  <a:pt x="1693" y="2431"/>
                </a:cubicBezTo>
                <a:cubicBezTo>
                  <a:pt x="551" y="3625"/>
                  <a:pt x="0" y="5384"/>
                  <a:pt x="276" y="7025"/>
                </a:cubicBezTo>
                <a:cubicBezTo>
                  <a:pt x="709" y="9151"/>
                  <a:pt x="2244" y="10135"/>
                  <a:pt x="3334" y="11775"/>
                </a:cubicBezTo>
                <a:cubicBezTo>
                  <a:pt x="4488" y="13534"/>
                  <a:pt x="4698" y="15608"/>
                  <a:pt x="5578" y="17524"/>
                </a:cubicBezTo>
                <a:cubicBezTo>
                  <a:pt x="6457" y="19322"/>
                  <a:pt x="7874" y="21015"/>
                  <a:pt x="9790" y="21736"/>
                </a:cubicBezTo>
                <a:cubicBezTo>
                  <a:pt x="11536" y="22445"/>
                  <a:pt x="13452" y="22275"/>
                  <a:pt x="15316" y="22327"/>
                </a:cubicBezTo>
                <a:cubicBezTo>
                  <a:pt x="18633" y="22464"/>
                  <a:pt x="21215" y="23569"/>
                  <a:pt x="23852" y="23569"/>
                </a:cubicBezTo>
                <a:cubicBezTo>
                  <a:pt x="25512" y="23569"/>
                  <a:pt x="27194" y="23131"/>
                  <a:pt x="29096" y="21736"/>
                </a:cubicBezTo>
                <a:cubicBezTo>
                  <a:pt x="30618" y="20634"/>
                  <a:pt x="32101" y="19217"/>
                  <a:pt x="32757" y="17406"/>
                </a:cubicBezTo>
                <a:cubicBezTo>
                  <a:pt x="33571" y="15332"/>
                  <a:pt x="33309" y="12930"/>
                  <a:pt x="32482" y="10791"/>
                </a:cubicBezTo>
                <a:cubicBezTo>
                  <a:pt x="29962" y="4282"/>
                  <a:pt x="23243" y="791"/>
                  <a:pt x="16576" y="239"/>
                </a:cubicBezTo>
                <a:cubicBezTo>
                  <a:pt x="15147" y="141"/>
                  <a:pt x="13234" y="1"/>
                  <a:pt x="11224" y="1"/>
                </a:cubicBezTo>
                <a:close/>
              </a:path>
            </a:pathLst>
          </a:custGeom>
          <a:solidFill>
            <a:srgbClr val="FFE0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678;p69">
            <a:extLst>
              <a:ext uri="{FF2B5EF4-FFF2-40B4-BE49-F238E27FC236}">
                <a16:creationId xmlns:a16="http://schemas.microsoft.com/office/drawing/2014/main" id="{D18D7373-558F-D84D-8D1F-3E1280460FE0}"/>
              </a:ext>
            </a:extLst>
          </p:cNvPr>
          <p:cNvSpPr/>
          <p:nvPr/>
        </p:nvSpPr>
        <p:spPr>
          <a:xfrm>
            <a:off x="3378658" y="2730085"/>
            <a:ext cx="714825" cy="458051"/>
          </a:xfrm>
          <a:custGeom>
            <a:avLst/>
            <a:gdLst/>
            <a:ahLst/>
            <a:cxnLst/>
            <a:rect l="l" t="t" r="r" b="b"/>
            <a:pathLst>
              <a:path w="33795" h="22539" extrusionOk="0">
                <a:moveTo>
                  <a:pt x="18863" y="0"/>
                </a:moveTo>
                <a:cubicBezTo>
                  <a:pt x="17448" y="0"/>
                  <a:pt x="16033" y="146"/>
                  <a:pt x="14660" y="418"/>
                </a:cubicBezTo>
                <a:cubicBezTo>
                  <a:pt x="10552" y="1245"/>
                  <a:pt x="6510" y="3214"/>
                  <a:pt x="4108" y="6600"/>
                </a:cubicBezTo>
                <a:cubicBezTo>
                  <a:pt x="0" y="12401"/>
                  <a:pt x="2467" y="21036"/>
                  <a:pt x="9843" y="22401"/>
                </a:cubicBezTo>
                <a:cubicBezTo>
                  <a:pt x="10381" y="22496"/>
                  <a:pt x="10913" y="22539"/>
                  <a:pt x="11440" y="22539"/>
                </a:cubicBezTo>
                <a:cubicBezTo>
                  <a:pt x="13978" y="22539"/>
                  <a:pt x="16398" y="21548"/>
                  <a:pt x="18702" y="20603"/>
                </a:cubicBezTo>
                <a:cubicBezTo>
                  <a:pt x="19699" y="20209"/>
                  <a:pt x="20615" y="20078"/>
                  <a:pt x="21506" y="20078"/>
                </a:cubicBezTo>
                <a:cubicBezTo>
                  <a:pt x="23289" y="20078"/>
                  <a:pt x="24969" y="20605"/>
                  <a:pt x="26988" y="20605"/>
                </a:cubicBezTo>
                <a:cubicBezTo>
                  <a:pt x="27051" y="20605"/>
                  <a:pt x="27115" y="20604"/>
                  <a:pt x="27180" y="20603"/>
                </a:cubicBezTo>
                <a:cubicBezTo>
                  <a:pt x="31340" y="20485"/>
                  <a:pt x="33361" y="17046"/>
                  <a:pt x="33637" y="13267"/>
                </a:cubicBezTo>
                <a:cubicBezTo>
                  <a:pt x="33794" y="11692"/>
                  <a:pt x="33519" y="10104"/>
                  <a:pt x="32915" y="8568"/>
                </a:cubicBezTo>
                <a:cubicBezTo>
                  <a:pt x="32049" y="6272"/>
                  <a:pt x="30461" y="4198"/>
                  <a:pt x="28492" y="2833"/>
                </a:cubicBezTo>
                <a:cubicBezTo>
                  <a:pt x="25706" y="855"/>
                  <a:pt x="22288" y="0"/>
                  <a:pt x="18863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83;p69">
            <a:extLst>
              <a:ext uri="{FF2B5EF4-FFF2-40B4-BE49-F238E27FC236}">
                <a16:creationId xmlns:a16="http://schemas.microsoft.com/office/drawing/2014/main" id="{881F72BC-489B-5F45-A54E-ABCACF2E027D}"/>
              </a:ext>
            </a:extLst>
          </p:cNvPr>
          <p:cNvSpPr/>
          <p:nvPr/>
        </p:nvSpPr>
        <p:spPr>
          <a:xfrm rot="21177900">
            <a:off x="3402270" y="3879380"/>
            <a:ext cx="712006" cy="41162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324;p59">
            <a:extLst>
              <a:ext uri="{FF2B5EF4-FFF2-40B4-BE49-F238E27FC236}">
                <a16:creationId xmlns:a16="http://schemas.microsoft.com/office/drawing/2014/main" id="{74A775A2-1F04-4045-8C5D-DCC6B0B1CC70}"/>
              </a:ext>
            </a:extLst>
          </p:cNvPr>
          <p:cNvSpPr/>
          <p:nvPr/>
        </p:nvSpPr>
        <p:spPr>
          <a:xfrm rot="14359744">
            <a:off x="3422891" y="6099386"/>
            <a:ext cx="666485" cy="43793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325;p59">
            <a:extLst>
              <a:ext uri="{FF2B5EF4-FFF2-40B4-BE49-F238E27FC236}">
                <a16:creationId xmlns:a16="http://schemas.microsoft.com/office/drawing/2014/main" id="{0DF04122-343C-684F-817F-177AA28B0B93}"/>
              </a:ext>
            </a:extLst>
          </p:cNvPr>
          <p:cNvSpPr/>
          <p:nvPr/>
        </p:nvSpPr>
        <p:spPr>
          <a:xfrm rot="14359744">
            <a:off x="3425888" y="4850213"/>
            <a:ext cx="664769" cy="70311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678;p69">
            <a:extLst>
              <a:ext uri="{FF2B5EF4-FFF2-40B4-BE49-F238E27FC236}">
                <a16:creationId xmlns:a16="http://schemas.microsoft.com/office/drawing/2014/main" id="{98502500-CDE0-8547-BE07-305239B48D68}"/>
              </a:ext>
            </a:extLst>
          </p:cNvPr>
          <p:cNvSpPr/>
          <p:nvPr/>
        </p:nvSpPr>
        <p:spPr>
          <a:xfrm>
            <a:off x="3515380" y="1531493"/>
            <a:ext cx="628200" cy="424384"/>
          </a:xfrm>
          <a:custGeom>
            <a:avLst/>
            <a:gdLst/>
            <a:ahLst/>
            <a:cxnLst/>
            <a:rect l="l" t="t" r="r" b="b"/>
            <a:pathLst>
              <a:path w="33795" h="22539" extrusionOk="0">
                <a:moveTo>
                  <a:pt x="18863" y="0"/>
                </a:moveTo>
                <a:cubicBezTo>
                  <a:pt x="17448" y="0"/>
                  <a:pt x="16033" y="146"/>
                  <a:pt x="14660" y="418"/>
                </a:cubicBezTo>
                <a:cubicBezTo>
                  <a:pt x="10552" y="1245"/>
                  <a:pt x="6510" y="3214"/>
                  <a:pt x="4108" y="6600"/>
                </a:cubicBezTo>
                <a:cubicBezTo>
                  <a:pt x="0" y="12401"/>
                  <a:pt x="2467" y="21036"/>
                  <a:pt x="9843" y="22401"/>
                </a:cubicBezTo>
                <a:cubicBezTo>
                  <a:pt x="10381" y="22496"/>
                  <a:pt x="10913" y="22539"/>
                  <a:pt x="11440" y="22539"/>
                </a:cubicBezTo>
                <a:cubicBezTo>
                  <a:pt x="13978" y="22539"/>
                  <a:pt x="16398" y="21548"/>
                  <a:pt x="18702" y="20603"/>
                </a:cubicBezTo>
                <a:cubicBezTo>
                  <a:pt x="19699" y="20209"/>
                  <a:pt x="20615" y="20078"/>
                  <a:pt x="21506" y="20078"/>
                </a:cubicBezTo>
                <a:cubicBezTo>
                  <a:pt x="23289" y="20078"/>
                  <a:pt x="24969" y="20605"/>
                  <a:pt x="26988" y="20605"/>
                </a:cubicBezTo>
                <a:cubicBezTo>
                  <a:pt x="27051" y="20605"/>
                  <a:pt x="27115" y="20604"/>
                  <a:pt x="27180" y="20603"/>
                </a:cubicBezTo>
                <a:cubicBezTo>
                  <a:pt x="31340" y="20485"/>
                  <a:pt x="33361" y="17046"/>
                  <a:pt x="33637" y="13267"/>
                </a:cubicBezTo>
                <a:cubicBezTo>
                  <a:pt x="33794" y="11692"/>
                  <a:pt x="33519" y="10104"/>
                  <a:pt x="32915" y="8568"/>
                </a:cubicBezTo>
                <a:cubicBezTo>
                  <a:pt x="32049" y="6272"/>
                  <a:pt x="30461" y="4198"/>
                  <a:pt x="28492" y="2833"/>
                </a:cubicBezTo>
                <a:cubicBezTo>
                  <a:pt x="25706" y="855"/>
                  <a:pt x="22288" y="0"/>
                  <a:pt x="18863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683;p69">
            <a:extLst>
              <a:ext uri="{FF2B5EF4-FFF2-40B4-BE49-F238E27FC236}">
                <a16:creationId xmlns:a16="http://schemas.microsoft.com/office/drawing/2014/main" id="{44A70D15-9C89-E041-B1F9-5300E3D57D85}"/>
              </a:ext>
            </a:extLst>
          </p:cNvPr>
          <p:cNvSpPr/>
          <p:nvPr/>
        </p:nvSpPr>
        <p:spPr>
          <a:xfrm rot="21177900">
            <a:off x="3308868" y="2772138"/>
            <a:ext cx="712006" cy="41162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25;p59">
            <a:extLst>
              <a:ext uri="{FF2B5EF4-FFF2-40B4-BE49-F238E27FC236}">
                <a16:creationId xmlns:a16="http://schemas.microsoft.com/office/drawing/2014/main" id="{36573963-6FE9-E242-94DA-943DB35F33A2}"/>
              </a:ext>
            </a:extLst>
          </p:cNvPr>
          <p:cNvSpPr/>
          <p:nvPr/>
        </p:nvSpPr>
        <p:spPr>
          <a:xfrm rot="14359744">
            <a:off x="3527915" y="3771496"/>
            <a:ext cx="456957" cy="580362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24;p59">
            <a:extLst>
              <a:ext uri="{FF2B5EF4-FFF2-40B4-BE49-F238E27FC236}">
                <a16:creationId xmlns:a16="http://schemas.microsoft.com/office/drawing/2014/main" id="{A30F962A-E6F6-CF41-A3A2-E2445DE3AF3F}"/>
              </a:ext>
            </a:extLst>
          </p:cNvPr>
          <p:cNvSpPr/>
          <p:nvPr/>
        </p:nvSpPr>
        <p:spPr>
          <a:xfrm rot="14359744">
            <a:off x="3311423" y="4947123"/>
            <a:ext cx="666485" cy="43793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77;p69">
            <a:extLst>
              <a:ext uri="{FF2B5EF4-FFF2-40B4-BE49-F238E27FC236}">
                <a16:creationId xmlns:a16="http://schemas.microsoft.com/office/drawing/2014/main" id="{FBB84B25-B876-2842-8AC7-44DEA2898B60}"/>
              </a:ext>
            </a:extLst>
          </p:cNvPr>
          <p:cNvSpPr/>
          <p:nvPr/>
        </p:nvSpPr>
        <p:spPr>
          <a:xfrm rot="20532191">
            <a:off x="3398580" y="6082256"/>
            <a:ext cx="660792" cy="463924"/>
          </a:xfrm>
          <a:custGeom>
            <a:avLst/>
            <a:gdLst/>
            <a:ahLst/>
            <a:cxnLst/>
            <a:rect l="l" t="t" r="r" b="b"/>
            <a:pathLst>
              <a:path w="33572" h="23570" extrusionOk="0">
                <a:moveTo>
                  <a:pt x="11224" y="1"/>
                </a:moveTo>
                <a:cubicBezTo>
                  <a:pt x="7603" y="1"/>
                  <a:pt x="3668" y="456"/>
                  <a:pt x="1693" y="2431"/>
                </a:cubicBezTo>
                <a:cubicBezTo>
                  <a:pt x="551" y="3625"/>
                  <a:pt x="0" y="5384"/>
                  <a:pt x="276" y="7025"/>
                </a:cubicBezTo>
                <a:cubicBezTo>
                  <a:pt x="709" y="9151"/>
                  <a:pt x="2244" y="10135"/>
                  <a:pt x="3334" y="11775"/>
                </a:cubicBezTo>
                <a:cubicBezTo>
                  <a:pt x="4488" y="13534"/>
                  <a:pt x="4698" y="15608"/>
                  <a:pt x="5578" y="17524"/>
                </a:cubicBezTo>
                <a:cubicBezTo>
                  <a:pt x="6457" y="19322"/>
                  <a:pt x="7874" y="21015"/>
                  <a:pt x="9790" y="21736"/>
                </a:cubicBezTo>
                <a:cubicBezTo>
                  <a:pt x="11536" y="22445"/>
                  <a:pt x="13452" y="22275"/>
                  <a:pt x="15316" y="22327"/>
                </a:cubicBezTo>
                <a:cubicBezTo>
                  <a:pt x="18633" y="22464"/>
                  <a:pt x="21215" y="23569"/>
                  <a:pt x="23852" y="23569"/>
                </a:cubicBezTo>
                <a:cubicBezTo>
                  <a:pt x="25512" y="23569"/>
                  <a:pt x="27194" y="23131"/>
                  <a:pt x="29096" y="21736"/>
                </a:cubicBezTo>
                <a:cubicBezTo>
                  <a:pt x="30618" y="20634"/>
                  <a:pt x="32101" y="19217"/>
                  <a:pt x="32757" y="17406"/>
                </a:cubicBezTo>
                <a:cubicBezTo>
                  <a:pt x="33571" y="15332"/>
                  <a:pt x="33309" y="12930"/>
                  <a:pt x="32482" y="10791"/>
                </a:cubicBezTo>
                <a:cubicBezTo>
                  <a:pt x="29962" y="4282"/>
                  <a:pt x="23243" y="791"/>
                  <a:pt x="16576" y="239"/>
                </a:cubicBezTo>
                <a:cubicBezTo>
                  <a:pt x="15147" y="141"/>
                  <a:pt x="13234" y="1"/>
                  <a:pt x="11224" y="1"/>
                </a:cubicBezTo>
                <a:close/>
              </a:path>
            </a:pathLst>
          </a:custGeom>
          <a:solidFill>
            <a:srgbClr val="FFE0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E21605-9084-C747-BD86-6B6DEE66AEF6}"/>
              </a:ext>
            </a:extLst>
          </p:cNvPr>
          <p:cNvSpPr txBox="1"/>
          <p:nvPr/>
        </p:nvSpPr>
        <p:spPr>
          <a:xfrm>
            <a:off x="3327955" y="6079825"/>
            <a:ext cx="8162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3853E4-8F01-D54D-9D60-1B175D236C0D}"/>
              </a:ext>
            </a:extLst>
          </p:cNvPr>
          <p:cNvSpPr txBox="1"/>
          <p:nvPr/>
        </p:nvSpPr>
        <p:spPr>
          <a:xfrm>
            <a:off x="3350157" y="4928729"/>
            <a:ext cx="8162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AD1A47-1EF0-6344-BCFB-610950BE9C62}"/>
              </a:ext>
            </a:extLst>
          </p:cNvPr>
          <p:cNvSpPr txBox="1"/>
          <p:nvPr/>
        </p:nvSpPr>
        <p:spPr>
          <a:xfrm>
            <a:off x="3327955" y="3845770"/>
            <a:ext cx="8162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443F56-7A8E-AB4A-9B03-5C643DB38CB5}"/>
              </a:ext>
            </a:extLst>
          </p:cNvPr>
          <p:cNvSpPr txBox="1"/>
          <p:nvPr/>
        </p:nvSpPr>
        <p:spPr>
          <a:xfrm>
            <a:off x="3350157" y="2727689"/>
            <a:ext cx="8162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65C8C3-9CD6-DC4D-93B7-E1CE933709CC}"/>
              </a:ext>
            </a:extLst>
          </p:cNvPr>
          <p:cNvSpPr txBox="1"/>
          <p:nvPr/>
        </p:nvSpPr>
        <p:spPr>
          <a:xfrm>
            <a:off x="3327349" y="1615489"/>
            <a:ext cx="8162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8332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E217B97-7784-4046-8F15-8CD6BB2D5F9B}"/>
              </a:ext>
            </a:extLst>
          </p:cNvPr>
          <p:cNvGrpSpPr/>
          <p:nvPr/>
        </p:nvGrpSpPr>
        <p:grpSpPr>
          <a:xfrm>
            <a:off x="4199435" y="2189054"/>
            <a:ext cx="3793130" cy="2479892"/>
            <a:chOff x="461463" y="189218"/>
            <a:chExt cx="684309" cy="447391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B22C317E-3409-AC4A-A1D9-DE5476855141}"/>
                </a:ext>
              </a:extLst>
            </p:cNvPr>
            <p:cNvSpPr/>
            <p:nvPr/>
          </p:nvSpPr>
          <p:spPr>
            <a:xfrm>
              <a:off x="461463" y="247009"/>
              <a:ext cx="554928" cy="38960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CE9A3E9D-EFCF-E94E-AD6B-3F0244F82DDB}"/>
                </a:ext>
              </a:extLst>
            </p:cNvPr>
            <p:cNvSpPr/>
            <p:nvPr/>
          </p:nvSpPr>
          <p:spPr>
            <a:xfrm>
              <a:off x="587158" y="189218"/>
              <a:ext cx="558614" cy="372558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87D7BF6-B3A4-F04A-A2FB-95F590F38065}"/>
              </a:ext>
            </a:extLst>
          </p:cNvPr>
          <p:cNvSpPr txBox="1"/>
          <p:nvPr/>
        </p:nvSpPr>
        <p:spPr>
          <a:xfrm>
            <a:off x="4020791" y="3136612"/>
            <a:ext cx="4150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프로젝트 설계 및 구현</a:t>
            </a:r>
            <a:endParaRPr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</p:txBody>
      </p:sp>
    </p:spTree>
    <p:extLst>
      <p:ext uri="{BB962C8B-B14F-4D97-AF65-F5344CB8AC3E}">
        <p14:creationId xmlns:p14="http://schemas.microsoft.com/office/powerpoint/2010/main" val="297082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개발 환경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1D47F501-BB97-6D43-8248-DD7002E85C2F}"/>
              </a:ext>
            </a:extLst>
          </p:cNvPr>
          <p:cNvSpPr txBox="1"/>
          <p:nvPr/>
        </p:nvSpPr>
        <p:spPr>
          <a:xfrm>
            <a:off x="10727820" y="319243"/>
            <a:ext cx="13543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설계 및 구현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AC5BBB-658A-BB42-B712-C508B1ADC5D5}"/>
              </a:ext>
            </a:extLst>
          </p:cNvPr>
          <p:cNvGrpSpPr/>
          <p:nvPr/>
        </p:nvGrpSpPr>
        <p:grpSpPr>
          <a:xfrm>
            <a:off x="1667515" y="4284907"/>
            <a:ext cx="3043600" cy="1838015"/>
            <a:chOff x="2148083" y="1567576"/>
            <a:chExt cx="3043600" cy="2035520"/>
          </a:xfrm>
        </p:grpSpPr>
        <p:sp>
          <p:nvSpPr>
            <p:cNvPr id="24" name="Google Shape;994;p17">
              <a:extLst>
                <a:ext uri="{FF2B5EF4-FFF2-40B4-BE49-F238E27FC236}">
                  <a16:creationId xmlns:a16="http://schemas.microsoft.com/office/drawing/2014/main" id="{410BC280-B3FE-5D49-8EF2-C752C079E58D}"/>
                </a:ext>
              </a:extLst>
            </p:cNvPr>
            <p:cNvSpPr/>
            <p:nvPr/>
          </p:nvSpPr>
          <p:spPr>
            <a:xfrm rot="16200000">
              <a:off x="2652123" y="1063536"/>
              <a:ext cx="2035520" cy="3043600"/>
            </a:xfrm>
            <a:custGeom>
              <a:avLst/>
              <a:gdLst/>
              <a:ahLst/>
              <a:cxnLst/>
              <a:rect l="l" t="t" r="r" b="b"/>
              <a:pathLst>
                <a:path w="3344981" h="5083160" extrusionOk="0">
                  <a:moveTo>
                    <a:pt x="3343479" y="5045728"/>
                  </a:moveTo>
                  <a:cubicBezTo>
                    <a:pt x="3344577" y="5064363"/>
                    <a:pt x="3507426" y="5056423"/>
                    <a:pt x="94990" y="5083161"/>
                  </a:cubicBezTo>
                  <a:cubicBezTo>
                    <a:pt x="33995" y="5083161"/>
                    <a:pt x="22026" y="757136"/>
                    <a:pt x="0" y="96172"/>
                  </a:cubicBezTo>
                  <a:cubicBezTo>
                    <a:pt x="0" y="48695"/>
                    <a:pt x="535018" y="64789"/>
                    <a:pt x="712348" y="56066"/>
                  </a:cubicBezTo>
                  <a:cubicBezTo>
                    <a:pt x="1911451" y="-2899"/>
                    <a:pt x="2515132" y="-25305"/>
                    <a:pt x="3255374" y="38244"/>
                  </a:cubicBezTo>
                  <a:cubicBezTo>
                    <a:pt x="3307724" y="42738"/>
                    <a:pt x="3202942" y="1924281"/>
                    <a:pt x="3343479" y="5045728"/>
                  </a:cubicBezTo>
                  <a:close/>
                </a:path>
              </a:pathLst>
            </a:custGeom>
            <a:solidFill>
              <a:srgbClr val="FFCD2A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995;p17">
              <a:extLst>
                <a:ext uri="{FF2B5EF4-FFF2-40B4-BE49-F238E27FC236}">
                  <a16:creationId xmlns:a16="http://schemas.microsoft.com/office/drawing/2014/main" id="{202C1E64-91AA-394C-A4D9-C0522AFDD144}"/>
                </a:ext>
              </a:extLst>
            </p:cNvPr>
            <p:cNvSpPr/>
            <p:nvPr/>
          </p:nvSpPr>
          <p:spPr>
            <a:xfrm rot="16200000">
              <a:off x="2739478" y="1157498"/>
              <a:ext cx="1860810" cy="2855673"/>
            </a:xfrm>
            <a:custGeom>
              <a:avLst/>
              <a:gdLst/>
              <a:ahLst/>
              <a:cxnLst/>
              <a:rect l="l" t="t" r="r" b="b"/>
              <a:pathLst>
                <a:path w="3057878" h="4769299" extrusionOk="0">
                  <a:moveTo>
                    <a:pt x="0" y="67202"/>
                  </a:moveTo>
                  <a:cubicBezTo>
                    <a:pt x="119660" y="56740"/>
                    <a:pt x="242605" y="58550"/>
                    <a:pt x="380254" y="58804"/>
                  </a:cubicBezTo>
                  <a:cubicBezTo>
                    <a:pt x="851757" y="58804"/>
                    <a:pt x="1953430" y="-49426"/>
                    <a:pt x="2990407" y="27777"/>
                  </a:cubicBezTo>
                  <a:cubicBezTo>
                    <a:pt x="3020650" y="2135327"/>
                    <a:pt x="2933246" y="2011430"/>
                    <a:pt x="3057879" y="4745998"/>
                  </a:cubicBezTo>
                  <a:cubicBezTo>
                    <a:pt x="1672436" y="4757192"/>
                    <a:pt x="1771606" y="4755789"/>
                    <a:pt x="75445" y="4769299"/>
                  </a:cubicBezTo>
                  <a:cubicBezTo>
                    <a:pt x="7464" y="2720867"/>
                    <a:pt x="21823" y="926114"/>
                    <a:pt x="0" y="672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5208EB-5CE4-1849-BA1D-7B6937F8D372}"/>
              </a:ext>
            </a:extLst>
          </p:cNvPr>
          <p:cNvGrpSpPr/>
          <p:nvPr/>
        </p:nvGrpSpPr>
        <p:grpSpPr>
          <a:xfrm>
            <a:off x="5716815" y="4308338"/>
            <a:ext cx="4907293" cy="1838015"/>
            <a:chOff x="2148083" y="1567576"/>
            <a:chExt cx="3043600" cy="2035520"/>
          </a:xfrm>
        </p:grpSpPr>
        <p:sp>
          <p:nvSpPr>
            <p:cNvPr id="27" name="Google Shape;994;p17">
              <a:extLst>
                <a:ext uri="{FF2B5EF4-FFF2-40B4-BE49-F238E27FC236}">
                  <a16:creationId xmlns:a16="http://schemas.microsoft.com/office/drawing/2014/main" id="{04202369-84F5-9641-A245-EC21B913420A}"/>
                </a:ext>
              </a:extLst>
            </p:cNvPr>
            <p:cNvSpPr/>
            <p:nvPr/>
          </p:nvSpPr>
          <p:spPr>
            <a:xfrm rot="16200000">
              <a:off x="2652123" y="1063536"/>
              <a:ext cx="2035520" cy="3043600"/>
            </a:xfrm>
            <a:custGeom>
              <a:avLst/>
              <a:gdLst/>
              <a:ahLst/>
              <a:cxnLst/>
              <a:rect l="l" t="t" r="r" b="b"/>
              <a:pathLst>
                <a:path w="3344981" h="5083160" extrusionOk="0">
                  <a:moveTo>
                    <a:pt x="3343479" y="5045728"/>
                  </a:moveTo>
                  <a:cubicBezTo>
                    <a:pt x="3344577" y="5064363"/>
                    <a:pt x="3507426" y="5056423"/>
                    <a:pt x="94990" y="5083161"/>
                  </a:cubicBezTo>
                  <a:cubicBezTo>
                    <a:pt x="33995" y="5083161"/>
                    <a:pt x="22026" y="757136"/>
                    <a:pt x="0" y="96172"/>
                  </a:cubicBezTo>
                  <a:cubicBezTo>
                    <a:pt x="0" y="48695"/>
                    <a:pt x="535018" y="64789"/>
                    <a:pt x="712348" y="56066"/>
                  </a:cubicBezTo>
                  <a:cubicBezTo>
                    <a:pt x="1911451" y="-2899"/>
                    <a:pt x="2515132" y="-25305"/>
                    <a:pt x="3255374" y="38244"/>
                  </a:cubicBezTo>
                  <a:cubicBezTo>
                    <a:pt x="3307724" y="42738"/>
                    <a:pt x="3202942" y="1924281"/>
                    <a:pt x="3343479" y="5045728"/>
                  </a:cubicBezTo>
                  <a:close/>
                </a:path>
              </a:pathLst>
            </a:custGeom>
            <a:solidFill>
              <a:srgbClr val="FFCD2A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995;p17">
              <a:extLst>
                <a:ext uri="{FF2B5EF4-FFF2-40B4-BE49-F238E27FC236}">
                  <a16:creationId xmlns:a16="http://schemas.microsoft.com/office/drawing/2014/main" id="{FFFC5E07-5E9B-8E4D-B5C0-CBE48EA2A5C7}"/>
                </a:ext>
              </a:extLst>
            </p:cNvPr>
            <p:cNvSpPr/>
            <p:nvPr/>
          </p:nvSpPr>
          <p:spPr>
            <a:xfrm rot="16200000">
              <a:off x="2739478" y="1157498"/>
              <a:ext cx="1860810" cy="2855673"/>
            </a:xfrm>
            <a:custGeom>
              <a:avLst/>
              <a:gdLst/>
              <a:ahLst/>
              <a:cxnLst/>
              <a:rect l="l" t="t" r="r" b="b"/>
              <a:pathLst>
                <a:path w="3057878" h="4769299" extrusionOk="0">
                  <a:moveTo>
                    <a:pt x="0" y="67202"/>
                  </a:moveTo>
                  <a:cubicBezTo>
                    <a:pt x="119660" y="56740"/>
                    <a:pt x="242605" y="58550"/>
                    <a:pt x="380254" y="58804"/>
                  </a:cubicBezTo>
                  <a:cubicBezTo>
                    <a:pt x="851757" y="58804"/>
                    <a:pt x="1953430" y="-49426"/>
                    <a:pt x="2990407" y="27777"/>
                  </a:cubicBezTo>
                  <a:cubicBezTo>
                    <a:pt x="3020650" y="2135327"/>
                    <a:pt x="2933246" y="2011430"/>
                    <a:pt x="3057879" y="4745998"/>
                  </a:cubicBezTo>
                  <a:cubicBezTo>
                    <a:pt x="1672436" y="4757192"/>
                    <a:pt x="1771606" y="4755789"/>
                    <a:pt x="75445" y="4769299"/>
                  </a:cubicBezTo>
                  <a:cubicBezTo>
                    <a:pt x="7464" y="2720867"/>
                    <a:pt x="21823" y="926114"/>
                    <a:pt x="0" y="672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8C4B44-5019-FD41-83D4-F7F99D86A434}"/>
              </a:ext>
            </a:extLst>
          </p:cNvPr>
          <p:cNvGrpSpPr/>
          <p:nvPr/>
        </p:nvGrpSpPr>
        <p:grpSpPr>
          <a:xfrm>
            <a:off x="8215906" y="1509169"/>
            <a:ext cx="3043600" cy="1838015"/>
            <a:chOff x="2148083" y="1567576"/>
            <a:chExt cx="3043600" cy="2035520"/>
          </a:xfrm>
        </p:grpSpPr>
        <p:sp>
          <p:nvSpPr>
            <p:cNvPr id="33" name="Google Shape;994;p17">
              <a:extLst>
                <a:ext uri="{FF2B5EF4-FFF2-40B4-BE49-F238E27FC236}">
                  <a16:creationId xmlns:a16="http://schemas.microsoft.com/office/drawing/2014/main" id="{7463BD8A-582B-9646-81BC-E670A53DE77C}"/>
                </a:ext>
              </a:extLst>
            </p:cNvPr>
            <p:cNvSpPr/>
            <p:nvPr/>
          </p:nvSpPr>
          <p:spPr>
            <a:xfrm rot="16200000">
              <a:off x="2652123" y="1063536"/>
              <a:ext cx="2035520" cy="3043600"/>
            </a:xfrm>
            <a:custGeom>
              <a:avLst/>
              <a:gdLst/>
              <a:ahLst/>
              <a:cxnLst/>
              <a:rect l="l" t="t" r="r" b="b"/>
              <a:pathLst>
                <a:path w="3344981" h="5083160" extrusionOk="0">
                  <a:moveTo>
                    <a:pt x="3343479" y="5045728"/>
                  </a:moveTo>
                  <a:cubicBezTo>
                    <a:pt x="3344577" y="5064363"/>
                    <a:pt x="3507426" y="5056423"/>
                    <a:pt x="94990" y="5083161"/>
                  </a:cubicBezTo>
                  <a:cubicBezTo>
                    <a:pt x="33995" y="5083161"/>
                    <a:pt x="22026" y="757136"/>
                    <a:pt x="0" y="96172"/>
                  </a:cubicBezTo>
                  <a:cubicBezTo>
                    <a:pt x="0" y="48695"/>
                    <a:pt x="535018" y="64789"/>
                    <a:pt x="712348" y="56066"/>
                  </a:cubicBezTo>
                  <a:cubicBezTo>
                    <a:pt x="1911451" y="-2899"/>
                    <a:pt x="2515132" y="-25305"/>
                    <a:pt x="3255374" y="38244"/>
                  </a:cubicBezTo>
                  <a:cubicBezTo>
                    <a:pt x="3307724" y="42738"/>
                    <a:pt x="3202942" y="1924281"/>
                    <a:pt x="3343479" y="5045728"/>
                  </a:cubicBezTo>
                  <a:close/>
                </a:path>
              </a:pathLst>
            </a:custGeom>
            <a:solidFill>
              <a:srgbClr val="FFCD2A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995;p17">
              <a:extLst>
                <a:ext uri="{FF2B5EF4-FFF2-40B4-BE49-F238E27FC236}">
                  <a16:creationId xmlns:a16="http://schemas.microsoft.com/office/drawing/2014/main" id="{9C5EF4F4-2154-0F4B-A2BE-B0208F435FC3}"/>
                </a:ext>
              </a:extLst>
            </p:cNvPr>
            <p:cNvSpPr/>
            <p:nvPr/>
          </p:nvSpPr>
          <p:spPr>
            <a:xfrm rot="16200000">
              <a:off x="2739478" y="1157498"/>
              <a:ext cx="1860810" cy="2855673"/>
            </a:xfrm>
            <a:custGeom>
              <a:avLst/>
              <a:gdLst/>
              <a:ahLst/>
              <a:cxnLst/>
              <a:rect l="l" t="t" r="r" b="b"/>
              <a:pathLst>
                <a:path w="3057878" h="4769299" extrusionOk="0">
                  <a:moveTo>
                    <a:pt x="0" y="67202"/>
                  </a:moveTo>
                  <a:cubicBezTo>
                    <a:pt x="119660" y="56740"/>
                    <a:pt x="242605" y="58550"/>
                    <a:pt x="380254" y="58804"/>
                  </a:cubicBezTo>
                  <a:cubicBezTo>
                    <a:pt x="851757" y="58804"/>
                    <a:pt x="1953430" y="-49426"/>
                    <a:pt x="2990407" y="27777"/>
                  </a:cubicBezTo>
                  <a:cubicBezTo>
                    <a:pt x="3020650" y="2135327"/>
                    <a:pt x="2933246" y="2011430"/>
                    <a:pt x="3057879" y="4745998"/>
                  </a:cubicBezTo>
                  <a:cubicBezTo>
                    <a:pt x="1672436" y="4757192"/>
                    <a:pt x="1771606" y="4755789"/>
                    <a:pt x="75445" y="4769299"/>
                  </a:cubicBezTo>
                  <a:cubicBezTo>
                    <a:pt x="7464" y="2720867"/>
                    <a:pt x="21823" y="926114"/>
                    <a:pt x="0" y="672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3398CC93-D6F2-644A-8DF0-68580C38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196" y="1817436"/>
            <a:ext cx="1279020" cy="114493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2954A0-37E8-0A4C-B667-312FFDB7659E}"/>
              </a:ext>
            </a:extLst>
          </p:cNvPr>
          <p:cNvGrpSpPr/>
          <p:nvPr/>
        </p:nvGrpSpPr>
        <p:grpSpPr>
          <a:xfrm>
            <a:off x="8581319" y="1832993"/>
            <a:ext cx="1005772" cy="1135178"/>
            <a:chOff x="4712126" y="2323463"/>
            <a:chExt cx="1005772" cy="1135178"/>
          </a:xfrm>
        </p:grpSpPr>
        <p:sp>
          <p:nvSpPr>
            <p:cNvPr id="38" name="Google Shape;89;p13">
              <a:extLst>
                <a:ext uri="{FF2B5EF4-FFF2-40B4-BE49-F238E27FC236}">
                  <a16:creationId xmlns:a16="http://schemas.microsoft.com/office/drawing/2014/main" id="{5AD0AF77-06E3-D247-AA43-C22128CFE23B}"/>
                </a:ext>
              </a:extLst>
            </p:cNvPr>
            <p:cNvSpPr txBox="1"/>
            <p:nvPr/>
          </p:nvSpPr>
          <p:spPr>
            <a:xfrm>
              <a:off x="4712126" y="3181642"/>
              <a:ext cx="10057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dirty="0">
                  <a:latin typeface="Noto Sans KR" panose="020B0500000000000000" pitchFamily="34" charset="-128"/>
                  <a:ea typeface="Noto Sans KR" panose="020B0500000000000000" pitchFamily="34" charset="-128"/>
                  <a:sym typeface="ABeeZee"/>
                </a:rPr>
                <a:t>Swift</a:t>
              </a:r>
              <a:endParaRPr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849EED5-54D5-6F4B-A4EB-8D6D970BC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43" t="30044" r="62851" b="29560"/>
            <a:stretch/>
          </p:blipFill>
          <p:spPr>
            <a:xfrm>
              <a:off x="4778152" y="2323463"/>
              <a:ext cx="867425" cy="852374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9A82E0F-06D9-D449-9E3A-57802B808C8F}"/>
              </a:ext>
            </a:extLst>
          </p:cNvPr>
          <p:cNvGrpSpPr/>
          <p:nvPr/>
        </p:nvGrpSpPr>
        <p:grpSpPr>
          <a:xfrm>
            <a:off x="4522217" y="1585752"/>
            <a:ext cx="3043600" cy="1838015"/>
            <a:chOff x="2148083" y="1567576"/>
            <a:chExt cx="3043600" cy="2035520"/>
          </a:xfrm>
        </p:grpSpPr>
        <p:sp>
          <p:nvSpPr>
            <p:cNvPr id="41" name="Google Shape;994;p17">
              <a:extLst>
                <a:ext uri="{FF2B5EF4-FFF2-40B4-BE49-F238E27FC236}">
                  <a16:creationId xmlns:a16="http://schemas.microsoft.com/office/drawing/2014/main" id="{102050F9-7811-AE4E-97E8-3F16031C61C6}"/>
                </a:ext>
              </a:extLst>
            </p:cNvPr>
            <p:cNvSpPr/>
            <p:nvPr/>
          </p:nvSpPr>
          <p:spPr>
            <a:xfrm rot="16200000">
              <a:off x="2652123" y="1063536"/>
              <a:ext cx="2035520" cy="3043600"/>
            </a:xfrm>
            <a:custGeom>
              <a:avLst/>
              <a:gdLst/>
              <a:ahLst/>
              <a:cxnLst/>
              <a:rect l="l" t="t" r="r" b="b"/>
              <a:pathLst>
                <a:path w="3344981" h="5083160" extrusionOk="0">
                  <a:moveTo>
                    <a:pt x="3343479" y="5045728"/>
                  </a:moveTo>
                  <a:cubicBezTo>
                    <a:pt x="3344577" y="5064363"/>
                    <a:pt x="3507426" y="5056423"/>
                    <a:pt x="94990" y="5083161"/>
                  </a:cubicBezTo>
                  <a:cubicBezTo>
                    <a:pt x="33995" y="5083161"/>
                    <a:pt x="22026" y="757136"/>
                    <a:pt x="0" y="96172"/>
                  </a:cubicBezTo>
                  <a:cubicBezTo>
                    <a:pt x="0" y="48695"/>
                    <a:pt x="535018" y="64789"/>
                    <a:pt x="712348" y="56066"/>
                  </a:cubicBezTo>
                  <a:cubicBezTo>
                    <a:pt x="1911451" y="-2899"/>
                    <a:pt x="2515132" y="-25305"/>
                    <a:pt x="3255374" y="38244"/>
                  </a:cubicBezTo>
                  <a:cubicBezTo>
                    <a:pt x="3307724" y="42738"/>
                    <a:pt x="3202942" y="1924281"/>
                    <a:pt x="3343479" y="5045728"/>
                  </a:cubicBezTo>
                  <a:close/>
                </a:path>
              </a:pathLst>
            </a:custGeom>
            <a:solidFill>
              <a:srgbClr val="FFCD2A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995;p17">
              <a:extLst>
                <a:ext uri="{FF2B5EF4-FFF2-40B4-BE49-F238E27FC236}">
                  <a16:creationId xmlns:a16="http://schemas.microsoft.com/office/drawing/2014/main" id="{552E0888-68FB-6D4D-A947-F99892EE06B2}"/>
                </a:ext>
              </a:extLst>
            </p:cNvPr>
            <p:cNvSpPr/>
            <p:nvPr/>
          </p:nvSpPr>
          <p:spPr>
            <a:xfrm rot="16200000">
              <a:off x="2739478" y="1157498"/>
              <a:ext cx="1860810" cy="2855673"/>
            </a:xfrm>
            <a:custGeom>
              <a:avLst/>
              <a:gdLst/>
              <a:ahLst/>
              <a:cxnLst/>
              <a:rect l="l" t="t" r="r" b="b"/>
              <a:pathLst>
                <a:path w="3057878" h="4769299" extrusionOk="0">
                  <a:moveTo>
                    <a:pt x="0" y="67202"/>
                  </a:moveTo>
                  <a:cubicBezTo>
                    <a:pt x="119660" y="56740"/>
                    <a:pt x="242605" y="58550"/>
                    <a:pt x="380254" y="58804"/>
                  </a:cubicBezTo>
                  <a:cubicBezTo>
                    <a:pt x="851757" y="58804"/>
                    <a:pt x="1953430" y="-49426"/>
                    <a:pt x="2990407" y="27777"/>
                  </a:cubicBezTo>
                  <a:cubicBezTo>
                    <a:pt x="3020650" y="2135327"/>
                    <a:pt x="2933246" y="2011430"/>
                    <a:pt x="3057879" y="4745998"/>
                  </a:cubicBezTo>
                  <a:cubicBezTo>
                    <a:pt x="1672436" y="4757192"/>
                    <a:pt x="1771606" y="4755789"/>
                    <a:pt x="75445" y="4769299"/>
                  </a:cubicBezTo>
                  <a:cubicBezTo>
                    <a:pt x="7464" y="2720867"/>
                    <a:pt x="21823" y="926114"/>
                    <a:pt x="0" y="672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E1E1F2F-2C9A-784D-9DE0-87B079BCD5E7}"/>
              </a:ext>
            </a:extLst>
          </p:cNvPr>
          <p:cNvGrpSpPr/>
          <p:nvPr/>
        </p:nvGrpSpPr>
        <p:grpSpPr>
          <a:xfrm>
            <a:off x="4898352" y="1913047"/>
            <a:ext cx="827100" cy="1040250"/>
            <a:chOff x="1773674" y="2367170"/>
            <a:chExt cx="827100" cy="104025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B73C71B-11D6-E243-846B-192858A3E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383" r="27314"/>
            <a:stretch/>
          </p:blipFill>
          <p:spPr>
            <a:xfrm>
              <a:off x="1835169" y="2367170"/>
              <a:ext cx="704110" cy="852374"/>
            </a:xfrm>
            <a:prstGeom prst="rect">
              <a:avLst/>
            </a:prstGeom>
          </p:spPr>
        </p:pic>
        <p:sp>
          <p:nvSpPr>
            <p:cNvPr id="45" name="Google Shape;89;p13">
              <a:extLst>
                <a:ext uri="{FF2B5EF4-FFF2-40B4-BE49-F238E27FC236}">
                  <a16:creationId xmlns:a16="http://schemas.microsoft.com/office/drawing/2014/main" id="{70EBCAB9-06EE-384D-9222-3DCDFBF4F2C5}"/>
                </a:ext>
              </a:extLst>
            </p:cNvPr>
            <p:cNvSpPr txBox="1"/>
            <p:nvPr/>
          </p:nvSpPr>
          <p:spPr>
            <a:xfrm>
              <a:off x="1773674" y="3179629"/>
              <a:ext cx="827100" cy="22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altLang="ko-KR" dirty="0" err="1">
                  <a:latin typeface="Noto Sans KR" panose="020B0500000000000000" pitchFamily="34" charset="-128"/>
                  <a:ea typeface="Noto Sans KR" panose="020B0500000000000000" pitchFamily="34" charset="-128"/>
                  <a:sym typeface="ABeeZee"/>
                </a:rPr>
                <a:t>Xcode</a:t>
              </a:r>
              <a:endParaRPr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8DEEE48-318D-1D46-A403-C1D4678BA6D0}"/>
              </a:ext>
            </a:extLst>
          </p:cNvPr>
          <p:cNvGrpSpPr/>
          <p:nvPr/>
        </p:nvGrpSpPr>
        <p:grpSpPr>
          <a:xfrm>
            <a:off x="5986587" y="1987179"/>
            <a:ext cx="1279019" cy="1011534"/>
            <a:chOff x="2766659" y="2441302"/>
            <a:chExt cx="1279019" cy="1011534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CCEBCF2-363E-8C44-9CE3-ED4DDD0EB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5585" y="2441302"/>
              <a:ext cx="704110" cy="704110"/>
            </a:xfrm>
            <a:prstGeom prst="rect">
              <a:avLst/>
            </a:prstGeom>
          </p:spPr>
        </p:pic>
        <p:sp>
          <p:nvSpPr>
            <p:cNvPr id="48" name="Google Shape;89;p13">
              <a:extLst>
                <a:ext uri="{FF2B5EF4-FFF2-40B4-BE49-F238E27FC236}">
                  <a16:creationId xmlns:a16="http://schemas.microsoft.com/office/drawing/2014/main" id="{86067FB2-8E8E-8543-9F14-90902B3728A8}"/>
                </a:ext>
              </a:extLst>
            </p:cNvPr>
            <p:cNvSpPr txBox="1"/>
            <p:nvPr/>
          </p:nvSpPr>
          <p:spPr>
            <a:xfrm>
              <a:off x="2766659" y="3175837"/>
              <a:ext cx="127901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dirty="0" err="1">
                  <a:latin typeface="Noto Sans KR" panose="020B0500000000000000" pitchFamily="34" charset="-128"/>
                  <a:ea typeface="Noto Sans KR" panose="020B0500000000000000" pitchFamily="34" charset="-128"/>
                  <a:sym typeface="ABeeZee"/>
                </a:rPr>
                <a:t>Intellij</a:t>
              </a:r>
              <a:r>
                <a:rPr lang="en-US" dirty="0">
                  <a:latin typeface="Noto Sans KR" panose="020B0500000000000000" pitchFamily="34" charset="-128"/>
                  <a:ea typeface="Noto Sans KR" panose="020B0500000000000000" pitchFamily="34" charset="-128"/>
                  <a:sym typeface="ABeeZee"/>
                </a:rPr>
                <a:t> IDEA</a:t>
              </a:r>
              <a:endParaRPr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02C1EB6D-4980-094E-87EC-8D7C96FA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06" y="5117231"/>
            <a:ext cx="1470434" cy="37450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85A8E75-F307-CA45-997A-40F352310C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68" r="18939"/>
          <a:stretch/>
        </p:blipFill>
        <p:spPr>
          <a:xfrm>
            <a:off x="3292291" y="4824691"/>
            <a:ext cx="1039809" cy="93592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DB7D278-795C-FA49-B3A5-8DFB822D43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488" r="21459" b="7846"/>
          <a:stretch/>
        </p:blipFill>
        <p:spPr>
          <a:xfrm>
            <a:off x="2011817" y="4805487"/>
            <a:ext cx="1032188" cy="93592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D23646C-F060-2A4D-BDA8-02FCFE8CEA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5604" y="5481532"/>
            <a:ext cx="2208609" cy="27607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F33C709-174E-734C-81F7-523C84846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041" y="4805487"/>
            <a:ext cx="946339" cy="37192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B786EB68-BC68-1943-8953-CA328458A2F5}"/>
              </a:ext>
            </a:extLst>
          </p:cNvPr>
          <p:cNvGrpSpPr/>
          <p:nvPr/>
        </p:nvGrpSpPr>
        <p:grpSpPr>
          <a:xfrm>
            <a:off x="831727" y="1585752"/>
            <a:ext cx="3043600" cy="1838015"/>
            <a:chOff x="2148083" y="1567576"/>
            <a:chExt cx="3043600" cy="2035520"/>
          </a:xfrm>
        </p:grpSpPr>
        <p:sp>
          <p:nvSpPr>
            <p:cNvPr id="57" name="Google Shape;994;p17">
              <a:extLst>
                <a:ext uri="{FF2B5EF4-FFF2-40B4-BE49-F238E27FC236}">
                  <a16:creationId xmlns:a16="http://schemas.microsoft.com/office/drawing/2014/main" id="{6E274181-46C6-B242-9235-E83F3371E5B4}"/>
                </a:ext>
              </a:extLst>
            </p:cNvPr>
            <p:cNvSpPr/>
            <p:nvPr/>
          </p:nvSpPr>
          <p:spPr>
            <a:xfrm rot="16200000">
              <a:off x="2652123" y="1063536"/>
              <a:ext cx="2035520" cy="3043600"/>
            </a:xfrm>
            <a:custGeom>
              <a:avLst/>
              <a:gdLst/>
              <a:ahLst/>
              <a:cxnLst/>
              <a:rect l="l" t="t" r="r" b="b"/>
              <a:pathLst>
                <a:path w="3344981" h="5083160" extrusionOk="0">
                  <a:moveTo>
                    <a:pt x="3343479" y="5045728"/>
                  </a:moveTo>
                  <a:cubicBezTo>
                    <a:pt x="3344577" y="5064363"/>
                    <a:pt x="3507426" y="5056423"/>
                    <a:pt x="94990" y="5083161"/>
                  </a:cubicBezTo>
                  <a:cubicBezTo>
                    <a:pt x="33995" y="5083161"/>
                    <a:pt x="22026" y="757136"/>
                    <a:pt x="0" y="96172"/>
                  </a:cubicBezTo>
                  <a:cubicBezTo>
                    <a:pt x="0" y="48695"/>
                    <a:pt x="535018" y="64789"/>
                    <a:pt x="712348" y="56066"/>
                  </a:cubicBezTo>
                  <a:cubicBezTo>
                    <a:pt x="1911451" y="-2899"/>
                    <a:pt x="2515132" y="-25305"/>
                    <a:pt x="3255374" y="38244"/>
                  </a:cubicBezTo>
                  <a:cubicBezTo>
                    <a:pt x="3307724" y="42738"/>
                    <a:pt x="3202942" y="1924281"/>
                    <a:pt x="3343479" y="5045728"/>
                  </a:cubicBezTo>
                  <a:close/>
                </a:path>
              </a:pathLst>
            </a:custGeom>
            <a:solidFill>
              <a:srgbClr val="FFCD2A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95;p17">
              <a:extLst>
                <a:ext uri="{FF2B5EF4-FFF2-40B4-BE49-F238E27FC236}">
                  <a16:creationId xmlns:a16="http://schemas.microsoft.com/office/drawing/2014/main" id="{FEB89402-453C-DD4D-A84E-319999C7043F}"/>
                </a:ext>
              </a:extLst>
            </p:cNvPr>
            <p:cNvSpPr/>
            <p:nvPr/>
          </p:nvSpPr>
          <p:spPr>
            <a:xfrm rot="16200000">
              <a:off x="2739478" y="1157498"/>
              <a:ext cx="1860810" cy="2855673"/>
            </a:xfrm>
            <a:custGeom>
              <a:avLst/>
              <a:gdLst/>
              <a:ahLst/>
              <a:cxnLst/>
              <a:rect l="l" t="t" r="r" b="b"/>
              <a:pathLst>
                <a:path w="3057878" h="4769299" extrusionOk="0">
                  <a:moveTo>
                    <a:pt x="0" y="67202"/>
                  </a:moveTo>
                  <a:cubicBezTo>
                    <a:pt x="119660" y="56740"/>
                    <a:pt x="242605" y="58550"/>
                    <a:pt x="380254" y="58804"/>
                  </a:cubicBezTo>
                  <a:cubicBezTo>
                    <a:pt x="851757" y="58804"/>
                    <a:pt x="1953430" y="-49426"/>
                    <a:pt x="2990407" y="27777"/>
                  </a:cubicBezTo>
                  <a:cubicBezTo>
                    <a:pt x="3020650" y="2135327"/>
                    <a:pt x="2933246" y="2011430"/>
                    <a:pt x="3057879" y="4745998"/>
                  </a:cubicBezTo>
                  <a:cubicBezTo>
                    <a:pt x="1672436" y="4757192"/>
                    <a:pt x="1771606" y="4755789"/>
                    <a:pt x="75445" y="4769299"/>
                  </a:cubicBezTo>
                  <a:cubicBezTo>
                    <a:pt x="7464" y="2720867"/>
                    <a:pt x="21823" y="926114"/>
                    <a:pt x="0" y="672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F72EA0D8-065C-924D-879B-C8BDA32DD4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4394" y="1776709"/>
            <a:ext cx="1494867" cy="1494867"/>
          </a:xfrm>
          <a:prstGeom prst="rect">
            <a:avLst/>
          </a:prstGeom>
        </p:spPr>
      </p:pic>
      <p:sp>
        <p:nvSpPr>
          <p:cNvPr id="60" name="Google Shape;89;p13">
            <a:extLst>
              <a:ext uri="{FF2B5EF4-FFF2-40B4-BE49-F238E27FC236}">
                <a16:creationId xmlns:a16="http://schemas.microsoft.com/office/drawing/2014/main" id="{C7E765F5-0B5E-4A4D-8056-649EC8E776DE}"/>
              </a:ext>
            </a:extLst>
          </p:cNvPr>
          <p:cNvSpPr txBox="1"/>
          <p:nvPr/>
        </p:nvSpPr>
        <p:spPr>
          <a:xfrm>
            <a:off x="7142779" y="4260470"/>
            <a:ext cx="2055364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sym typeface="ABeeZee"/>
              </a:rPr>
              <a:t>프로젝트 관리</a:t>
            </a:r>
            <a:endParaRPr sz="20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63" name="Google Shape;89;p13">
            <a:extLst>
              <a:ext uri="{FF2B5EF4-FFF2-40B4-BE49-F238E27FC236}">
                <a16:creationId xmlns:a16="http://schemas.microsoft.com/office/drawing/2014/main" id="{A2B8CD7E-8D0F-E746-98E6-340937AD32D5}"/>
              </a:ext>
            </a:extLst>
          </p:cNvPr>
          <p:cNvSpPr txBox="1"/>
          <p:nvPr/>
        </p:nvSpPr>
        <p:spPr>
          <a:xfrm>
            <a:off x="2503868" y="4197927"/>
            <a:ext cx="1308328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sym typeface="ABeeZee"/>
              </a:rPr>
              <a:t>형상 관리</a:t>
            </a:r>
            <a:endParaRPr sz="20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62" name="Google Shape;89;p13">
            <a:extLst>
              <a:ext uri="{FF2B5EF4-FFF2-40B4-BE49-F238E27FC236}">
                <a16:creationId xmlns:a16="http://schemas.microsoft.com/office/drawing/2014/main" id="{27282A0B-235B-CA43-8F21-0D211A843842}"/>
              </a:ext>
            </a:extLst>
          </p:cNvPr>
          <p:cNvSpPr txBox="1"/>
          <p:nvPr/>
        </p:nvSpPr>
        <p:spPr>
          <a:xfrm>
            <a:off x="1862866" y="1508195"/>
            <a:ext cx="9187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sym typeface="ABeeZee"/>
              </a:rPr>
              <a:t>OS</a:t>
            </a:r>
            <a:endParaRPr sz="20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55" name="Google Shape;89;p13">
            <a:extLst>
              <a:ext uri="{FF2B5EF4-FFF2-40B4-BE49-F238E27FC236}">
                <a16:creationId xmlns:a16="http://schemas.microsoft.com/office/drawing/2014/main" id="{AB915BA5-59C2-DB44-902D-AF0F56F4D1FD}"/>
              </a:ext>
            </a:extLst>
          </p:cNvPr>
          <p:cNvSpPr txBox="1"/>
          <p:nvPr/>
        </p:nvSpPr>
        <p:spPr>
          <a:xfrm>
            <a:off x="5097992" y="1517216"/>
            <a:ext cx="189705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sym typeface="ABeeZee"/>
              </a:rPr>
              <a:t>개발 환경 </a:t>
            </a:r>
            <a:r>
              <a:rPr lang="en-US" altLang="ko-KR" sz="2000" dirty="0">
                <a:latin typeface="Noto Sans KR Medium" panose="020B0500000000000000" pitchFamily="34" charset="-128"/>
                <a:ea typeface="Noto Sans KR Medium" panose="020B0500000000000000" pitchFamily="34" charset="-128"/>
                <a:sym typeface="ABeeZee"/>
              </a:rPr>
              <a:t>(IDE)</a:t>
            </a:r>
            <a:endParaRPr sz="20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5" name="Google Shape;89;p13">
            <a:extLst>
              <a:ext uri="{FF2B5EF4-FFF2-40B4-BE49-F238E27FC236}">
                <a16:creationId xmlns:a16="http://schemas.microsoft.com/office/drawing/2014/main" id="{216EE6DE-1ABF-A242-9097-4FC0E5AB9400}"/>
              </a:ext>
            </a:extLst>
          </p:cNvPr>
          <p:cNvSpPr txBox="1"/>
          <p:nvPr/>
        </p:nvSpPr>
        <p:spPr>
          <a:xfrm>
            <a:off x="9106430" y="1432958"/>
            <a:ext cx="135065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sym typeface="ABeeZee"/>
              </a:rPr>
              <a:t>개발 언어</a:t>
            </a:r>
            <a:endParaRPr sz="20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BFDFD76-2FE5-0948-91A2-0E91CA80689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3" name="Google Shape;1005;p17">
            <a:extLst>
              <a:ext uri="{FF2B5EF4-FFF2-40B4-BE49-F238E27FC236}">
                <a16:creationId xmlns:a16="http://schemas.microsoft.com/office/drawing/2014/main" id="{B790914D-34FD-0F46-A446-47EAD4D6AFD4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74" name="Google Shape;1006;p17">
              <a:extLst>
                <a:ext uri="{FF2B5EF4-FFF2-40B4-BE49-F238E27FC236}">
                  <a16:creationId xmlns:a16="http://schemas.microsoft.com/office/drawing/2014/main" id="{39D814C7-0D7F-1E4D-94CB-BB7C4FCDFBF5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76" name="Google Shape;1007;p17">
                <a:extLst>
                  <a:ext uri="{FF2B5EF4-FFF2-40B4-BE49-F238E27FC236}">
                    <a16:creationId xmlns:a16="http://schemas.microsoft.com/office/drawing/2014/main" id="{5BA7E2BD-E545-3C49-B0A4-6479CF3F3F8F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1008;p17">
                <a:extLst>
                  <a:ext uri="{FF2B5EF4-FFF2-40B4-BE49-F238E27FC236}">
                    <a16:creationId xmlns:a16="http://schemas.microsoft.com/office/drawing/2014/main" id="{F224B601-3957-384A-AF3D-476AA6FBF42C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1010;p17">
                <a:extLst>
                  <a:ext uri="{FF2B5EF4-FFF2-40B4-BE49-F238E27FC236}">
                    <a16:creationId xmlns:a16="http://schemas.microsoft.com/office/drawing/2014/main" id="{46A71C92-4BAE-7E4D-8C74-3DED44BF54C6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1009;p17">
                <a:extLst>
                  <a:ext uri="{FF2B5EF4-FFF2-40B4-BE49-F238E27FC236}">
                    <a16:creationId xmlns:a16="http://schemas.microsoft.com/office/drawing/2014/main" id="{E010C23F-E72A-5041-AD3B-25EA8E531812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" name="Google Shape;1011;p17">
              <a:extLst>
                <a:ext uri="{FF2B5EF4-FFF2-40B4-BE49-F238E27FC236}">
                  <a16:creationId xmlns:a16="http://schemas.microsoft.com/office/drawing/2014/main" id="{9B62E5FC-D4B9-4B4A-81EE-DBDDA35DCD89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ED2502C-29D3-C54C-948B-D49630BE8DDE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21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0DC8DC4-1AEE-2643-8C6A-1B024A337A2F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6553FC18-13CA-3941-88DA-8532C30F06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250EB5-5E05-0D47-9F0C-A29A1BFD68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1007" y="1967542"/>
            <a:ext cx="554205" cy="680767"/>
          </a:xfrm>
          <a:prstGeom prst="rect">
            <a:avLst/>
          </a:prstGeom>
        </p:spPr>
      </p:pic>
      <p:sp>
        <p:nvSpPr>
          <p:cNvPr id="64" name="Google Shape;89;p13">
            <a:extLst>
              <a:ext uri="{FF2B5EF4-FFF2-40B4-BE49-F238E27FC236}">
                <a16:creationId xmlns:a16="http://schemas.microsoft.com/office/drawing/2014/main" id="{33ED6291-3576-8746-9DA2-7EDAFC434553}"/>
              </a:ext>
            </a:extLst>
          </p:cNvPr>
          <p:cNvSpPr txBox="1"/>
          <p:nvPr/>
        </p:nvSpPr>
        <p:spPr>
          <a:xfrm>
            <a:off x="1176029" y="2727190"/>
            <a:ext cx="8271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Mac OS</a:t>
            </a:r>
            <a:endParaRPr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540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시스템 구성도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7C586D-8F3C-434B-986D-445C108D9443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22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8F1883-5F66-BB40-BDBC-3D961C0C8A6E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0615BDC-31DA-2042-B557-0080B5EBEF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48F42A-BFC4-AE47-8BED-3386A687ABB1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8" name="Google Shape;1005;p17">
            <a:extLst>
              <a:ext uri="{FF2B5EF4-FFF2-40B4-BE49-F238E27FC236}">
                <a16:creationId xmlns:a16="http://schemas.microsoft.com/office/drawing/2014/main" id="{6E5DD9D8-2975-E842-B157-C4F413BF488F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9" name="Google Shape;1006;p17">
              <a:extLst>
                <a:ext uri="{FF2B5EF4-FFF2-40B4-BE49-F238E27FC236}">
                  <a16:creationId xmlns:a16="http://schemas.microsoft.com/office/drawing/2014/main" id="{81503CB0-59CA-0B42-A183-DF01A72A147D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31" name="Google Shape;1007;p17">
                <a:extLst>
                  <a:ext uri="{FF2B5EF4-FFF2-40B4-BE49-F238E27FC236}">
                    <a16:creationId xmlns:a16="http://schemas.microsoft.com/office/drawing/2014/main" id="{EDAAB499-4CDE-DD4D-A986-083DA844B8C9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08;p17">
                <a:extLst>
                  <a:ext uri="{FF2B5EF4-FFF2-40B4-BE49-F238E27FC236}">
                    <a16:creationId xmlns:a16="http://schemas.microsoft.com/office/drawing/2014/main" id="{126ACA84-D295-2B42-9428-1B41F1FC775C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10;p17">
                <a:extLst>
                  <a:ext uri="{FF2B5EF4-FFF2-40B4-BE49-F238E27FC236}">
                    <a16:creationId xmlns:a16="http://schemas.microsoft.com/office/drawing/2014/main" id="{0878E373-508B-5644-9ED7-A29509279C32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09;p17">
                <a:extLst>
                  <a:ext uri="{FF2B5EF4-FFF2-40B4-BE49-F238E27FC236}">
                    <a16:creationId xmlns:a16="http://schemas.microsoft.com/office/drawing/2014/main" id="{E87E1B77-F72D-074A-B58A-C2B8F14266A7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11;p17">
              <a:extLst>
                <a:ext uri="{FF2B5EF4-FFF2-40B4-BE49-F238E27FC236}">
                  <a16:creationId xmlns:a16="http://schemas.microsoft.com/office/drawing/2014/main" id="{1E268E22-F792-5F48-A38E-7BD328642B9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5534766-B98C-3E40-B3C9-1C93897FD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896" y="1081917"/>
            <a:ext cx="8905792" cy="5263029"/>
          </a:xfrm>
          <a:prstGeom prst="rect">
            <a:avLst/>
          </a:prstGeom>
        </p:spPr>
      </p:pic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E199C71F-871D-CE4A-9B8B-59DAB47CFE48}"/>
              </a:ext>
            </a:extLst>
          </p:cNvPr>
          <p:cNvSpPr txBox="1"/>
          <p:nvPr/>
        </p:nvSpPr>
        <p:spPr>
          <a:xfrm>
            <a:off x="10727820" y="319243"/>
            <a:ext cx="13543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설계 및 구현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30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E5381770-F10F-BC45-AA99-ED84E3A21ECF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요구사항 정의서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Google Shape;2683;p69">
            <a:extLst>
              <a:ext uri="{FF2B5EF4-FFF2-40B4-BE49-F238E27FC236}">
                <a16:creationId xmlns:a16="http://schemas.microsoft.com/office/drawing/2014/main" id="{DBC21105-9305-DC4A-BEDE-26EBCA3F43AF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8B46C8-4EDB-4146-B1BB-0E7F755EEB84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Google Shape;1005;p17">
            <a:extLst>
              <a:ext uri="{FF2B5EF4-FFF2-40B4-BE49-F238E27FC236}">
                <a16:creationId xmlns:a16="http://schemas.microsoft.com/office/drawing/2014/main" id="{7B326790-232D-5A4B-912F-808077AA2578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8" name="Google Shape;1006;p17">
              <a:extLst>
                <a:ext uri="{FF2B5EF4-FFF2-40B4-BE49-F238E27FC236}">
                  <a16:creationId xmlns:a16="http://schemas.microsoft.com/office/drawing/2014/main" id="{CFB9F50F-4222-BA4E-B8F8-710640AA5091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0" name="Google Shape;1007;p17">
                <a:extLst>
                  <a:ext uri="{FF2B5EF4-FFF2-40B4-BE49-F238E27FC236}">
                    <a16:creationId xmlns:a16="http://schemas.microsoft.com/office/drawing/2014/main" id="{5021BB98-7B72-5747-A577-E84745D2F0F7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008;p17">
                <a:extLst>
                  <a:ext uri="{FF2B5EF4-FFF2-40B4-BE49-F238E27FC236}">
                    <a16:creationId xmlns:a16="http://schemas.microsoft.com/office/drawing/2014/main" id="{F8966ADF-BB28-1F47-A333-03F3020924C1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010;p17">
                <a:extLst>
                  <a:ext uri="{FF2B5EF4-FFF2-40B4-BE49-F238E27FC236}">
                    <a16:creationId xmlns:a16="http://schemas.microsoft.com/office/drawing/2014/main" id="{42E7831C-FC43-6444-B8A5-56CD7E8254F6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09;p17">
                <a:extLst>
                  <a:ext uri="{FF2B5EF4-FFF2-40B4-BE49-F238E27FC236}">
                    <a16:creationId xmlns:a16="http://schemas.microsoft.com/office/drawing/2014/main" id="{03E14CA8-477E-654C-9ABB-CA47B90C7EB4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1011;p17">
              <a:extLst>
                <a:ext uri="{FF2B5EF4-FFF2-40B4-BE49-F238E27FC236}">
                  <a16:creationId xmlns:a16="http://schemas.microsoft.com/office/drawing/2014/main" id="{1A7700FA-47B7-C34E-95DC-0DCF69AA2F09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A84DED-01AD-3048-9C81-F1DC8E43670D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23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E1CEDD-9751-0046-B419-183FC71474AD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4BD56D-BB85-5742-9BB7-67AA233530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8AA3EB0-4D28-394F-97EB-A95C3D7B205C}"/>
              </a:ext>
            </a:extLst>
          </p:cNvPr>
          <p:cNvSpPr/>
          <p:nvPr/>
        </p:nvSpPr>
        <p:spPr>
          <a:xfrm>
            <a:off x="2272438" y="1048859"/>
            <a:ext cx="1119107" cy="541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id="{A13402A1-0FE6-978E-7624-B4D9C6F44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4094"/>
              </p:ext>
            </p:extLst>
          </p:nvPr>
        </p:nvGraphicFramePr>
        <p:xfrm>
          <a:off x="1096869" y="1711582"/>
          <a:ext cx="10355167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6">
                  <a:extLst>
                    <a:ext uri="{9D8B030D-6E8A-4147-A177-3AD203B41FA5}">
                      <a16:colId xmlns:a16="http://schemas.microsoft.com/office/drawing/2014/main" val="2878865982"/>
                    </a:ext>
                  </a:extLst>
                </a:gridCol>
                <a:gridCol w="1925781">
                  <a:extLst>
                    <a:ext uri="{9D8B030D-6E8A-4147-A177-3AD203B41FA5}">
                      <a16:colId xmlns:a16="http://schemas.microsoft.com/office/drawing/2014/main" val="4015156231"/>
                    </a:ext>
                  </a:extLst>
                </a:gridCol>
                <a:gridCol w="7151660">
                  <a:extLst>
                    <a:ext uri="{9D8B030D-6E8A-4147-A177-3AD203B41FA5}">
                      <a16:colId xmlns:a16="http://schemas.microsoft.com/office/drawing/2014/main" val="3865955998"/>
                    </a:ext>
                  </a:extLst>
                </a:gridCol>
              </a:tblGrid>
              <a:tr h="288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이슈 </a:t>
                      </a:r>
                      <a:r>
                        <a:rPr lang="en-US" altLang="ko-KR" sz="1400" b="0" i="0" dirty="0">
                          <a:solidFill>
                            <a:schemeClr val="bg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No.</a:t>
                      </a:r>
                      <a:endParaRPr lang="ko-KR" altLang="en-US" sz="1400" b="0" i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요구사항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4887"/>
                  </a:ext>
                </a:extLst>
              </a:tr>
              <a:tr h="67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S3T-46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로그인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로그인 화면 상단에는 서비스 로고와 로그인 안내문을 출력한다</a:t>
                      </a:r>
                      <a:r>
                        <a:rPr lang="en-US" altLang="ko-KR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서비스 자체 로그인과 소셜 로그인을 지원한다</a:t>
                      </a:r>
                      <a:r>
                        <a:rPr lang="en-US" altLang="ko-KR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소셜 로그인은 카카오</a:t>
                      </a:r>
                      <a:r>
                        <a:rPr lang="en-US" altLang="ko-KR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, </a:t>
                      </a:r>
                      <a:r>
                        <a:rPr lang="ko-KR" altLang="en-US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네이버</a:t>
                      </a:r>
                      <a:r>
                        <a:rPr lang="en-US" altLang="ko-KR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, </a:t>
                      </a:r>
                      <a:r>
                        <a:rPr lang="ko-KR" altLang="en-US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구글</a:t>
                      </a:r>
                      <a:r>
                        <a:rPr lang="en-US" altLang="ko-KR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, </a:t>
                      </a:r>
                      <a:r>
                        <a:rPr lang="ko-KR" altLang="en-US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애플 로그인을 지원한다</a:t>
                      </a:r>
                      <a:r>
                        <a:rPr lang="en-US" altLang="ko-KR" sz="1300" b="0" i="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922424"/>
                  </a:ext>
                </a:extLst>
              </a:tr>
              <a:tr h="67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S3T-100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아이디는 중복 확인을 해야 하고</a:t>
                      </a:r>
                      <a:r>
                        <a:rPr lang="en-US" altLang="ko-KR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, 5</a:t>
                      </a:r>
                      <a:r>
                        <a:rPr lang="ko-KR" altLang="en-US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자 이상</a:t>
                      </a:r>
                      <a:r>
                        <a:rPr lang="en-US" altLang="ko-KR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/20</a:t>
                      </a:r>
                      <a:r>
                        <a:rPr lang="ko-KR" altLang="en-US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자 이하의 영문이나 숫자로 구성된다</a:t>
                      </a:r>
                      <a:r>
                        <a:rPr lang="en-US" altLang="ko-KR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패스워드는 숫자 </a:t>
                      </a:r>
                      <a:r>
                        <a:rPr lang="en-US" altLang="ko-KR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+ </a:t>
                      </a:r>
                      <a:r>
                        <a:rPr lang="ko-KR" altLang="en-US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영어 </a:t>
                      </a:r>
                      <a:r>
                        <a:rPr lang="en-US" altLang="ko-KR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+ </a:t>
                      </a:r>
                      <a:r>
                        <a:rPr lang="ko-KR" altLang="en-US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특수문자 포함된 </a:t>
                      </a:r>
                      <a:r>
                        <a:rPr lang="en-US" altLang="ko-KR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8</a:t>
                      </a:r>
                      <a:r>
                        <a:rPr lang="ko-KR" altLang="en-US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자 이상으로 한다</a:t>
                      </a:r>
                      <a:r>
                        <a:rPr lang="en-US" altLang="ko-KR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전화번호 실명 인증을 해야 한다</a:t>
                      </a:r>
                      <a:r>
                        <a:rPr lang="en-US" altLang="ko-KR" sz="13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392972"/>
                  </a:ext>
                </a:extLst>
              </a:tr>
              <a:tr h="8665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S3T-21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 의뢰서 작성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첫번째 페이지 내용 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: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여행지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날짜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인원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반려견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테마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교통 수단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 예산</a:t>
                      </a:r>
                      <a:endParaRPr lang="en-US" altLang="ko-KR" sz="1300" b="0" i="0" kern="1200" dirty="0">
                        <a:solidFill>
                          <a:srgbClr val="172B4D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두번째 페이지 내용 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: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선호하는 음식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&amp;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주류 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&amp;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숙소</a:t>
                      </a:r>
                      <a:endParaRPr lang="en-US" altLang="ko-KR" sz="1300" b="0" i="0" kern="1200" dirty="0">
                        <a:solidFill>
                          <a:srgbClr val="172B4D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세번째 페이지 내용 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: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가고 싶은 장소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 취향</a:t>
                      </a:r>
                      <a:endParaRPr lang="en-US" altLang="ko-KR" sz="1300" b="0" i="0" kern="1200" dirty="0">
                        <a:solidFill>
                          <a:srgbClr val="172B4D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네번째 페이지 내용 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: 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추가 요청사항</a:t>
                      </a:r>
                      <a:r>
                        <a:rPr lang="en-US" altLang="ko-KR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현지케어</a:t>
                      </a:r>
                      <a:r>
                        <a:rPr lang="ko-KR" altLang="en-US" sz="1300" b="0" i="0" kern="1200" dirty="0">
                          <a:solidFill>
                            <a:srgbClr val="172B4D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신청 여부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188"/>
                  </a:ext>
                </a:extLst>
              </a:tr>
              <a:tr h="673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S3T-23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매니저에게 매칭 요청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작성한 의뢰서 중 아직 매칭되지 않은 것들을 나열한다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의뢰서 지역이 매니저의 지역과 일치하지 않으면 비활성화한다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확인 버튼 클릭 시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선택한 의뢰서로 매칭이 요청되었다는 안내 팝업을 출력한다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76874"/>
                  </a:ext>
                </a:extLst>
              </a:tr>
              <a:tr h="67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S3T-44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 계획서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각 장소 항목 사이에 ‘항목간 거리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(km)'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와 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'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길찾기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버튼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', '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이동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소요시간’을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표시한다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각 항목마다 ‘숫자형 순서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', ‘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장소이름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', ‘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매니저가 설정한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도착시각’을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출력한다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스케줄표 섹션에서 특정 장소 항목을 클릭했을 때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본 화면을 스크롤 가능한 형태로 띄운다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.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197556"/>
                  </a:ext>
                </a:extLst>
              </a:tr>
              <a:tr h="673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S3T-19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채팅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여행자와 매니저가 매칭되면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채팅방이 자동으로 생성된다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받은 메시지는 왼쪽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보낸 메시지는 오른쪽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최신순으로 정렬된다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채팅방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부가기능으로 앨범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카메라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지도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스케줄표 장소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통화로 구성되어 있다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590507"/>
                  </a:ext>
                </a:extLst>
              </a:tr>
            </a:tbl>
          </a:graphicData>
        </a:graphic>
      </p:graphicFrame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7A3A90E8-07FE-F34E-8B7D-D48C3EFC6B92}"/>
              </a:ext>
            </a:extLst>
          </p:cNvPr>
          <p:cNvSpPr txBox="1"/>
          <p:nvPr/>
        </p:nvSpPr>
        <p:spPr>
          <a:xfrm>
            <a:off x="10727820" y="319243"/>
            <a:ext cx="13543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설계 및 구현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887FB-21FC-FE46-B2ED-1F6C5CC036FF}"/>
              </a:ext>
            </a:extLst>
          </p:cNvPr>
          <p:cNvSpPr txBox="1"/>
          <p:nvPr/>
        </p:nvSpPr>
        <p:spPr>
          <a:xfrm>
            <a:off x="685637" y="1119644"/>
            <a:ext cx="12182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전체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50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개 항목 </a:t>
            </a:r>
            <a:r>
              <a:rPr lang="en" altLang="ko-Kore-KR" sz="1300" dirty="0">
                <a:latin typeface="Noto Sans KR" panose="020B0500000000000000" pitchFamily="34" charset="-128"/>
                <a:ea typeface="Noto Sans KR" panose="020B0500000000000000" pitchFamily="34" charset="-128"/>
                <a:hlinkClick r:id="rId4"/>
              </a:rPr>
              <a:t>https://swm13-tgt.atlassian.net/jira/software/projects/S3T/boards/1/roadmap</a:t>
            </a:r>
            <a:endParaRPr lang="en" altLang="ko-Kore-KR" sz="13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5506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91F51D-EE2F-1746-ACD3-C37B0D4A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53" y="705414"/>
            <a:ext cx="10547452" cy="5562175"/>
          </a:xfrm>
          <a:prstGeom prst="rect">
            <a:avLst/>
          </a:prstGeom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ABA6E646-0EE0-554D-8EE7-DEF23F5C6618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DB </a:t>
            </a:r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스키마 설계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Google Shape;2683;p69">
            <a:extLst>
              <a:ext uri="{FF2B5EF4-FFF2-40B4-BE49-F238E27FC236}">
                <a16:creationId xmlns:a16="http://schemas.microsoft.com/office/drawing/2014/main" id="{7FA79F8F-4C5D-A84C-A2E2-AD8EEA1725D8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9D21BE-1EDD-3646-850E-BF3F9E885E08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Google Shape;1005;p17">
            <a:extLst>
              <a:ext uri="{FF2B5EF4-FFF2-40B4-BE49-F238E27FC236}">
                <a16:creationId xmlns:a16="http://schemas.microsoft.com/office/drawing/2014/main" id="{12A585B5-6AA2-DA4E-A840-17335F64B2A6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8" name="Google Shape;1006;p17">
              <a:extLst>
                <a:ext uri="{FF2B5EF4-FFF2-40B4-BE49-F238E27FC236}">
                  <a16:creationId xmlns:a16="http://schemas.microsoft.com/office/drawing/2014/main" id="{AB59618A-EBF7-7F43-AC0B-DF5B533D9B9A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0" name="Google Shape;1007;p17">
                <a:extLst>
                  <a:ext uri="{FF2B5EF4-FFF2-40B4-BE49-F238E27FC236}">
                    <a16:creationId xmlns:a16="http://schemas.microsoft.com/office/drawing/2014/main" id="{E9496A17-43D7-F243-89F4-9A557FEB695A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008;p17">
                <a:extLst>
                  <a:ext uri="{FF2B5EF4-FFF2-40B4-BE49-F238E27FC236}">
                    <a16:creationId xmlns:a16="http://schemas.microsoft.com/office/drawing/2014/main" id="{81784BB2-58F5-6947-B897-42044E7A1B25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010;p17">
                <a:extLst>
                  <a:ext uri="{FF2B5EF4-FFF2-40B4-BE49-F238E27FC236}">
                    <a16:creationId xmlns:a16="http://schemas.microsoft.com/office/drawing/2014/main" id="{CD640778-BF84-AB42-8BB4-9F71F88BB6F2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09;p17">
                <a:extLst>
                  <a:ext uri="{FF2B5EF4-FFF2-40B4-BE49-F238E27FC236}">
                    <a16:creationId xmlns:a16="http://schemas.microsoft.com/office/drawing/2014/main" id="{6306FE94-74EA-7140-ACF2-C00EBFB224FF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1011;p17">
              <a:extLst>
                <a:ext uri="{FF2B5EF4-FFF2-40B4-BE49-F238E27FC236}">
                  <a16:creationId xmlns:a16="http://schemas.microsoft.com/office/drawing/2014/main" id="{E26E862A-68AE-D648-AA19-3E13477B502C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A247DDB-3AB9-174A-A439-3FB80C0187CB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24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289A89-D917-5241-8C01-C3EE3C2FDAAB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9815A1F-5035-1242-A75A-9E70D26952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E91447ED-0CDB-434E-8E0D-23B7B62E8E56}"/>
              </a:ext>
            </a:extLst>
          </p:cNvPr>
          <p:cNvSpPr txBox="1"/>
          <p:nvPr/>
        </p:nvSpPr>
        <p:spPr>
          <a:xfrm>
            <a:off x="10727820" y="319243"/>
            <a:ext cx="13543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설계 및 구현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0331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5528052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앱 와이어프레임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여행자용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앱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721DEF-DD88-AC49-AD00-1F4BAF7A8A84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4" name="Google Shape;1005;p17">
            <a:extLst>
              <a:ext uri="{FF2B5EF4-FFF2-40B4-BE49-F238E27FC236}">
                <a16:creationId xmlns:a16="http://schemas.microsoft.com/office/drawing/2014/main" id="{3E54D362-8E30-4642-ACFD-8FE4933A75A5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5" name="Google Shape;1006;p17">
              <a:extLst>
                <a:ext uri="{FF2B5EF4-FFF2-40B4-BE49-F238E27FC236}">
                  <a16:creationId xmlns:a16="http://schemas.microsoft.com/office/drawing/2014/main" id="{4CDA36E9-C439-6C46-AC2A-550595B81EA2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7" name="Google Shape;1007;p17">
                <a:extLst>
                  <a:ext uri="{FF2B5EF4-FFF2-40B4-BE49-F238E27FC236}">
                    <a16:creationId xmlns:a16="http://schemas.microsoft.com/office/drawing/2014/main" id="{2F3239A7-31D3-D146-BA99-EB8D625DE76C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08;p17">
                <a:extLst>
                  <a:ext uri="{FF2B5EF4-FFF2-40B4-BE49-F238E27FC236}">
                    <a16:creationId xmlns:a16="http://schemas.microsoft.com/office/drawing/2014/main" id="{26532A45-ACBD-D94D-8F51-5AD2264C88CD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10;p17">
                <a:extLst>
                  <a:ext uri="{FF2B5EF4-FFF2-40B4-BE49-F238E27FC236}">
                    <a16:creationId xmlns:a16="http://schemas.microsoft.com/office/drawing/2014/main" id="{BB1B3628-D661-2042-AC54-510E687A0397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09;p17">
                <a:extLst>
                  <a:ext uri="{FF2B5EF4-FFF2-40B4-BE49-F238E27FC236}">
                    <a16:creationId xmlns:a16="http://schemas.microsoft.com/office/drawing/2014/main" id="{003AE84A-7121-104D-B390-70F37BB8595F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1011;p17">
              <a:extLst>
                <a:ext uri="{FF2B5EF4-FFF2-40B4-BE49-F238E27FC236}">
                  <a16:creationId xmlns:a16="http://schemas.microsoft.com/office/drawing/2014/main" id="{3CD28287-58F2-6A42-BC4C-07217C3BBBDE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AA1D77-B633-374B-A43D-2B4066049698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25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90C71-399A-CB4D-9D15-6E4D001578D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29B202-66B9-E743-911F-FE3A20F31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373D0-DFB5-A44D-943C-E3C9CA73D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30" y="1317387"/>
            <a:ext cx="10959331" cy="474721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30C4E5D8-BCEE-E142-BE0F-06A19CDCCFD4}"/>
              </a:ext>
            </a:extLst>
          </p:cNvPr>
          <p:cNvSpPr txBox="1"/>
          <p:nvPr/>
        </p:nvSpPr>
        <p:spPr>
          <a:xfrm>
            <a:off x="10727820" y="319243"/>
            <a:ext cx="13543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설계 및 구현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9784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721DEF-DD88-AC49-AD00-1F4BAF7A8A84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4" name="Google Shape;1005;p17">
            <a:extLst>
              <a:ext uri="{FF2B5EF4-FFF2-40B4-BE49-F238E27FC236}">
                <a16:creationId xmlns:a16="http://schemas.microsoft.com/office/drawing/2014/main" id="{3E54D362-8E30-4642-ACFD-8FE4933A75A5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5" name="Google Shape;1006;p17">
              <a:extLst>
                <a:ext uri="{FF2B5EF4-FFF2-40B4-BE49-F238E27FC236}">
                  <a16:creationId xmlns:a16="http://schemas.microsoft.com/office/drawing/2014/main" id="{4CDA36E9-C439-6C46-AC2A-550595B81EA2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7" name="Google Shape;1007;p17">
                <a:extLst>
                  <a:ext uri="{FF2B5EF4-FFF2-40B4-BE49-F238E27FC236}">
                    <a16:creationId xmlns:a16="http://schemas.microsoft.com/office/drawing/2014/main" id="{2F3239A7-31D3-D146-BA99-EB8D625DE76C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08;p17">
                <a:extLst>
                  <a:ext uri="{FF2B5EF4-FFF2-40B4-BE49-F238E27FC236}">
                    <a16:creationId xmlns:a16="http://schemas.microsoft.com/office/drawing/2014/main" id="{26532A45-ACBD-D94D-8F51-5AD2264C88CD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10;p17">
                <a:extLst>
                  <a:ext uri="{FF2B5EF4-FFF2-40B4-BE49-F238E27FC236}">
                    <a16:creationId xmlns:a16="http://schemas.microsoft.com/office/drawing/2014/main" id="{BB1B3628-D661-2042-AC54-510E687A0397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09;p17">
                <a:extLst>
                  <a:ext uri="{FF2B5EF4-FFF2-40B4-BE49-F238E27FC236}">
                    <a16:creationId xmlns:a16="http://schemas.microsoft.com/office/drawing/2014/main" id="{003AE84A-7121-104D-B390-70F37BB8595F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1011;p17">
              <a:extLst>
                <a:ext uri="{FF2B5EF4-FFF2-40B4-BE49-F238E27FC236}">
                  <a16:creationId xmlns:a16="http://schemas.microsoft.com/office/drawing/2014/main" id="{3CD28287-58F2-6A42-BC4C-07217C3BBBDE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AA1D77-B633-374B-A43D-2B4066049698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26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90C71-399A-CB4D-9D15-6E4D001578D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29B202-66B9-E743-911F-FE3A20F31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72A974-8CFF-5D40-BDCA-A6F65E081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51" y="1618249"/>
            <a:ext cx="11271708" cy="34443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8" name="Google Shape;89;p13">
            <a:extLst>
              <a:ext uri="{FF2B5EF4-FFF2-40B4-BE49-F238E27FC236}">
                <a16:creationId xmlns:a16="http://schemas.microsoft.com/office/drawing/2014/main" id="{635CD1A8-F0FC-2041-BE22-071AA5D7AE77}"/>
              </a:ext>
            </a:extLst>
          </p:cNvPr>
          <p:cNvSpPr txBox="1"/>
          <p:nvPr/>
        </p:nvSpPr>
        <p:spPr>
          <a:xfrm>
            <a:off x="10727820" y="319243"/>
            <a:ext cx="13543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설계 및 구현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" name="Google Shape;89;p13">
            <a:extLst>
              <a:ext uri="{FF2B5EF4-FFF2-40B4-BE49-F238E27FC236}">
                <a16:creationId xmlns:a16="http://schemas.microsoft.com/office/drawing/2014/main" id="{A85C58BD-0794-D04E-9E33-F8A635E86378}"/>
              </a:ext>
            </a:extLst>
          </p:cNvPr>
          <p:cNvSpPr txBox="1"/>
          <p:nvPr/>
        </p:nvSpPr>
        <p:spPr>
          <a:xfrm>
            <a:off x="750638" y="513054"/>
            <a:ext cx="5528052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앱 와이어프레임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매니저용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앱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7832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0D8DA6BD-FE27-15BE-3DFD-5C28BA78E62A}"/>
              </a:ext>
            </a:extLst>
          </p:cNvPr>
          <p:cNvSpPr txBox="1"/>
          <p:nvPr/>
        </p:nvSpPr>
        <p:spPr>
          <a:xfrm>
            <a:off x="750638" y="513054"/>
            <a:ext cx="6389198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서비스 기술 구현 설계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-US" altLang="ko-KR" b="1" dirty="0"/>
              <a:t>GPS</a:t>
            </a:r>
            <a:r>
              <a:rPr lang="ko-KR" altLang="en-US" b="1" dirty="0"/>
              <a:t> 거리</a:t>
            </a:r>
            <a:r>
              <a:rPr lang="en-US" altLang="ko-KR" b="1" dirty="0"/>
              <a:t>·</a:t>
            </a:r>
            <a:r>
              <a:rPr lang="ko-KR" altLang="en-US" b="1" dirty="0"/>
              <a:t>시간 알고리즘</a:t>
            </a:r>
            <a:r>
              <a:rPr lang="en-US" altLang="ko-KR" b="1" dirty="0"/>
              <a:t>)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Google Shape;2683;p69">
            <a:extLst>
              <a:ext uri="{FF2B5EF4-FFF2-40B4-BE49-F238E27FC236}">
                <a16:creationId xmlns:a16="http://schemas.microsoft.com/office/drawing/2014/main" id="{4FD4B4F8-CB46-CC3D-30D2-BCE59E65A5DF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21E77-CACC-8483-B320-2D258A74086C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27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046761-497A-5426-2D3D-6B68D2ADFB66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65A045-C2FE-F85F-2780-49427C114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AC604-3D0F-5CDF-5C42-30F3E6013ADA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1" name="Google Shape;1005;p17">
            <a:extLst>
              <a:ext uri="{FF2B5EF4-FFF2-40B4-BE49-F238E27FC236}">
                <a16:creationId xmlns:a16="http://schemas.microsoft.com/office/drawing/2014/main" id="{16AF9836-0B20-5068-C458-8851F456E023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12" name="Google Shape;1006;p17">
              <a:extLst>
                <a:ext uri="{FF2B5EF4-FFF2-40B4-BE49-F238E27FC236}">
                  <a16:creationId xmlns:a16="http://schemas.microsoft.com/office/drawing/2014/main" id="{3658582A-5FB9-694D-4052-776FA29E5511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4" name="Google Shape;1007;p17">
                <a:extLst>
                  <a:ext uri="{FF2B5EF4-FFF2-40B4-BE49-F238E27FC236}">
                    <a16:creationId xmlns:a16="http://schemas.microsoft.com/office/drawing/2014/main" id="{AC8DCF05-7E5C-010C-5551-03DDC1D3381C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008;p17">
                <a:extLst>
                  <a:ext uri="{FF2B5EF4-FFF2-40B4-BE49-F238E27FC236}">
                    <a16:creationId xmlns:a16="http://schemas.microsoft.com/office/drawing/2014/main" id="{806E59A2-90F5-AD6D-2C4B-A0478B24D3C0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010;p17">
                <a:extLst>
                  <a:ext uri="{FF2B5EF4-FFF2-40B4-BE49-F238E27FC236}">
                    <a16:creationId xmlns:a16="http://schemas.microsoft.com/office/drawing/2014/main" id="{FE73137C-87EC-2E06-E915-E9D4D972250C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009;p17">
                <a:extLst>
                  <a:ext uri="{FF2B5EF4-FFF2-40B4-BE49-F238E27FC236}">
                    <a16:creationId xmlns:a16="http://schemas.microsoft.com/office/drawing/2014/main" id="{21DB9251-4CE7-50D1-A9D6-696BBB67331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" name="Google Shape;1011;p17">
              <a:extLst>
                <a:ext uri="{FF2B5EF4-FFF2-40B4-BE49-F238E27FC236}">
                  <a16:creationId xmlns:a16="http://schemas.microsoft.com/office/drawing/2014/main" id="{A4719997-49F6-96D3-3287-AC42811B849F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DE7AB6-08EC-C962-98A8-087C944F7CF9}"/>
              </a:ext>
            </a:extLst>
          </p:cNvPr>
          <p:cNvSpPr/>
          <p:nvPr/>
        </p:nvSpPr>
        <p:spPr>
          <a:xfrm>
            <a:off x="2788461" y="1525162"/>
            <a:ext cx="68893" cy="436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2E6D723-8AB6-3424-8C60-967A13F256B9}"/>
              </a:ext>
            </a:extLst>
          </p:cNvPr>
          <p:cNvSpPr/>
          <p:nvPr/>
        </p:nvSpPr>
        <p:spPr>
          <a:xfrm>
            <a:off x="2689965" y="1625368"/>
            <a:ext cx="256785" cy="2630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C0C8AD-E6B8-C5DE-5798-4CF003A4B17F}"/>
              </a:ext>
            </a:extLst>
          </p:cNvPr>
          <p:cNvSpPr/>
          <p:nvPr/>
        </p:nvSpPr>
        <p:spPr>
          <a:xfrm>
            <a:off x="2733804" y="2222442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6A7181B-6FA8-8C2E-FE4B-7A57CBD9EDB3}"/>
              </a:ext>
            </a:extLst>
          </p:cNvPr>
          <p:cNvSpPr/>
          <p:nvPr/>
        </p:nvSpPr>
        <p:spPr>
          <a:xfrm>
            <a:off x="2725226" y="4339175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320E6B-11A0-213B-E43F-56A7B4761942}"/>
              </a:ext>
            </a:extLst>
          </p:cNvPr>
          <p:cNvSpPr/>
          <p:nvPr/>
        </p:nvSpPr>
        <p:spPr>
          <a:xfrm>
            <a:off x="2733804" y="496920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FA389DF-8F2F-6BC2-FDCD-7BCE9A3AF052}"/>
              </a:ext>
            </a:extLst>
          </p:cNvPr>
          <p:cNvSpPr/>
          <p:nvPr/>
        </p:nvSpPr>
        <p:spPr>
          <a:xfrm>
            <a:off x="2686833" y="5483164"/>
            <a:ext cx="256785" cy="2630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BFDC7E-8E69-C1BB-9131-F000A69DD60D}"/>
              </a:ext>
            </a:extLst>
          </p:cNvPr>
          <p:cNvSpPr txBox="1"/>
          <p:nvPr/>
        </p:nvSpPr>
        <p:spPr>
          <a:xfrm>
            <a:off x="2879943" y="1639059"/>
            <a:ext cx="1352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부산역</a:t>
            </a:r>
            <a:r>
              <a:rPr lang="en-US" altLang="ko-KR" sz="11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(start)</a:t>
            </a:r>
            <a:endParaRPr lang="ko-KR" altLang="en-US" sz="16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9C6691-C42D-3043-DF7C-727A6011E216}"/>
              </a:ext>
            </a:extLst>
          </p:cNvPr>
          <p:cNvSpPr txBox="1"/>
          <p:nvPr/>
        </p:nvSpPr>
        <p:spPr>
          <a:xfrm>
            <a:off x="2953721" y="5508028"/>
            <a:ext cx="1313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부산역</a:t>
            </a:r>
            <a:r>
              <a:rPr lang="en-US" altLang="ko-KR" sz="11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(finish)</a:t>
            </a:r>
            <a:endParaRPr lang="ko-KR" altLang="en-US" sz="16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DE5096-87FE-81E1-33DA-CD19D09C8C8E}"/>
              </a:ext>
            </a:extLst>
          </p:cNvPr>
          <p:cNvSpPr txBox="1"/>
          <p:nvPr/>
        </p:nvSpPr>
        <p:spPr>
          <a:xfrm>
            <a:off x="2905225" y="2180960"/>
            <a:ext cx="1045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광안리 대교</a:t>
            </a:r>
            <a:endParaRPr lang="ko-KR" altLang="en-US" sz="1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83ED11-E6EF-1079-5BFB-8E9942731914}"/>
              </a:ext>
            </a:extLst>
          </p:cNvPr>
          <p:cNvSpPr txBox="1"/>
          <p:nvPr/>
        </p:nvSpPr>
        <p:spPr>
          <a:xfrm>
            <a:off x="2928648" y="4290287"/>
            <a:ext cx="1109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감천 문화 마을</a:t>
            </a:r>
            <a:endParaRPr lang="ko-KR" altLang="en-US" sz="16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5AA177-1D16-4809-F946-44AC3AA98EC8}"/>
              </a:ext>
            </a:extLst>
          </p:cNvPr>
          <p:cNvSpPr txBox="1"/>
          <p:nvPr/>
        </p:nvSpPr>
        <p:spPr>
          <a:xfrm>
            <a:off x="2966758" y="4945858"/>
            <a:ext cx="975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깡통시장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4DB05-B974-F906-0B5F-020008B971C6}"/>
              </a:ext>
            </a:extLst>
          </p:cNvPr>
          <p:cNvSpPr txBox="1"/>
          <p:nvPr/>
        </p:nvSpPr>
        <p:spPr>
          <a:xfrm>
            <a:off x="324173" y="5473412"/>
            <a:ext cx="2406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박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2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일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exciting </a:t>
            </a:r>
            <a:b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부산 여행 스케줄표</a:t>
            </a:r>
            <a:endParaRPr lang="ko-KR" altLang="en-US" sz="28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03510CD-B43C-EBC5-0CEB-79FF904F2EA3}"/>
              </a:ext>
            </a:extLst>
          </p:cNvPr>
          <p:cNvSpPr/>
          <p:nvPr/>
        </p:nvSpPr>
        <p:spPr>
          <a:xfrm>
            <a:off x="4658906" y="1507345"/>
            <a:ext cx="1670455" cy="459638"/>
          </a:xfrm>
          <a:prstGeom prst="roundRect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iOS Core Location Framework</a:t>
            </a:r>
            <a:endParaRPr kumimoji="1" lang="ko-KR" altLang="en-US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4356B62-5500-B36C-8F33-DD21D0F6A686}"/>
              </a:ext>
            </a:extLst>
          </p:cNvPr>
          <p:cNvSpPr/>
          <p:nvPr/>
        </p:nvSpPr>
        <p:spPr>
          <a:xfrm>
            <a:off x="6642487" y="1379615"/>
            <a:ext cx="1499239" cy="715097"/>
          </a:xfrm>
          <a:prstGeom prst="ellipse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CEE7677C-C653-734E-751A-18ECE27A37BF}"/>
              </a:ext>
            </a:extLst>
          </p:cNvPr>
          <p:cNvSpPr/>
          <p:nvPr/>
        </p:nvSpPr>
        <p:spPr>
          <a:xfrm>
            <a:off x="7610629" y="2766157"/>
            <a:ext cx="1670455" cy="534182"/>
          </a:xfrm>
          <a:prstGeom prst="roundRect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F689984-09BB-E7C5-F911-917863D2E11B}"/>
              </a:ext>
            </a:extLst>
          </p:cNvPr>
          <p:cNvSpPr/>
          <p:nvPr/>
        </p:nvSpPr>
        <p:spPr>
          <a:xfrm>
            <a:off x="9820170" y="2751048"/>
            <a:ext cx="1670455" cy="534182"/>
          </a:xfrm>
          <a:prstGeom prst="roundRect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7D3A994-36A5-DE32-E796-F45E657D2849}"/>
              </a:ext>
            </a:extLst>
          </p:cNvPr>
          <p:cNvSpPr/>
          <p:nvPr/>
        </p:nvSpPr>
        <p:spPr>
          <a:xfrm>
            <a:off x="8947464" y="3871094"/>
            <a:ext cx="1351722" cy="715097"/>
          </a:xfrm>
          <a:prstGeom prst="ellipse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이동거리</a:t>
            </a:r>
            <a:r>
              <a:rPr kumimoji="1" lang="en-US" altLang="ko-KR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소요시간</a:t>
            </a:r>
            <a:endParaRPr kumimoji="1" lang="en-US" altLang="ko-KR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75549F4-4CA0-2EC0-CC5C-AF00E76E6909}"/>
              </a:ext>
            </a:extLst>
          </p:cNvPr>
          <p:cNvCxnSpPr>
            <a:cxnSpLocks/>
            <a:stCxn id="2" idx="3"/>
            <a:endCxn id="3" idx="2"/>
          </p:cNvCxnSpPr>
          <p:nvPr/>
        </p:nvCxnSpPr>
        <p:spPr>
          <a:xfrm>
            <a:off x="6329361" y="1737164"/>
            <a:ext cx="313126" cy="0"/>
          </a:xfrm>
          <a:prstGeom prst="straightConnector1">
            <a:avLst/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B0C8317-805E-C19E-E514-A97A411BD3FB}"/>
              </a:ext>
            </a:extLst>
          </p:cNvPr>
          <p:cNvCxnSpPr>
            <a:cxnSpLocks/>
            <a:stCxn id="121" idx="4"/>
            <a:endCxn id="47" idx="0"/>
          </p:cNvCxnSpPr>
          <p:nvPr/>
        </p:nvCxnSpPr>
        <p:spPr>
          <a:xfrm rot="5400000">
            <a:off x="8658640" y="1881927"/>
            <a:ext cx="671447" cy="1097012"/>
          </a:xfrm>
          <a:prstGeom prst="bentConnector3">
            <a:avLst>
              <a:gd name="adj1" fmla="val 50000"/>
            </a:avLst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2">
            <a:extLst>
              <a:ext uri="{FF2B5EF4-FFF2-40B4-BE49-F238E27FC236}">
                <a16:creationId xmlns:a16="http://schemas.microsoft.com/office/drawing/2014/main" id="{D57EECD7-D2EF-E3C7-76F3-003AB441684D}"/>
              </a:ext>
            </a:extLst>
          </p:cNvPr>
          <p:cNvCxnSpPr>
            <a:cxnSpLocks/>
            <a:stCxn id="121" idx="4"/>
            <a:endCxn id="49" idx="0"/>
          </p:cNvCxnSpPr>
          <p:nvPr/>
        </p:nvCxnSpPr>
        <p:spPr>
          <a:xfrm rot="16200000" flipH="1">
            <a:off x="9770964" y="1866614"/>
            <a:ext cx="656338" cy="1112529"/>
          </a:xfrm>
          <a:prstGeom prst="bentConnector3">
            <a:avLst>
              <a:gd name="adj1" fmla="val 51171"/>
            </a:avLst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52">
            <a:extLst>
              <a:ext uri="{FF2B5EF4-FFF2-40B4-BE49-F238E27FC236}">
                <a16:creationId xmlns:a16="http://schemas.microsoft.com/office/drawing/2014/main" id="{7CCB4657-56A3-C832-9120-E030D4E4DC06}"/>
              </a:ext>
            </a:extLst>
          </p:cNvPr>
          <p:cNvCxnSpPr>
            <a:cxnSpLocks/>
            <a:stCxn id="30" idx="3"/>
            <a:endCxn id="2" idx="1"/>
          </p:cNvCxnSpPr>
          <p:nvPr/>
        </p:nvCxnSpPr>
        <p:spPr>
          <a:xfrm flipV="1">
            <a:off x="3951126" y="1737164"/>
            <a:ext cx="707780" cy="574601"/>
          </a:xfrm>
          <a:prstGeom prst="bentConnector3">
            <a:avLst>
              <a:gd name="adj1" fmla="val 50000"/>
            </a:avLst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52">
            <a:extLst>
              <a:ext uri="{FF2B5EF4-FFF2-40B4-BE49-F238E27FC236}">
                <a16:creationId xmlns:a16="http://schemas.microsoft.com/office/drawing/2014/main" id="{1D7F7BF1-D95C-5F42-D2DD-94080B65F859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 rot="5400000">
            <a:off x="9846430" y="3062126"/>
            <a:ext cx="585864" cy="1032073"/>
          </a:xfrm>
          <a:prstGeom prst="bentConnector3">
            <a:avLst>
              <a:gd name="adj1" fmla="val 50891"/>
            </a:avLst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52">
            <a:extLst>
              <a:ext uri="{FF2B5EF4-FFF2-40B4-BE49-F238E27FC236}">
                <a16:creationId xmlns:a16="http://schemas.microsoft.com/office/drawing/2014/main" id="{D73D1DB0-88AB-BE44-86D6-82FC771D34ED}"/>
              </a:ext>
            </a:extLst>
          </p:cNvPr>
          <p:cNvCxnSpPr>
            <a:cxnSpLocks/>
            <a:stCxn id="47" idx="2"/>
            <a:endCxn id="50" idx="0"/>
          </p:cNvCxnSpPr>
          <p:nvPr/>
        </p:nvCxnSpPr>
        <p:spPr>
          <a:xfrm rot="16200000" flipH="1">
            <a:off x="8749214" y="2996982"/>
            <a:ext cx="570755" cy="1177468"/>
          </a:xfrm>
          <a:prstGeom prst="bentConnector3">
            <a:avLst>
              <a:gd name="adj1" fmla="val 50000"/>
            </a:avLst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표 79">
            <a:extLst>
              <a:ext uri="{FF2B5EF4-FFF2-40B4-BE49-F238E27FC236}">
                <a16:creationId xmlns:a16="http://schemas.microsoft.com/office/drawing/2014/main" id="{E283E18F-A423-1563-F3AD-485D3AB90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53934"/>
              </p:ext>
            </p:extLst>
          </p:nvPr>
        </p:nvGraphicFramePr>
        <p:xfrm>
          <a:off x="3483156" y="2509814"/>
          <a:ext cx="2097433" cy="91361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2995">
                  <a:extLst>
                    <a:ext uri="{9D8B030D-6E8A-4147-A177-3AD203B41FA5}">
                      <a16:colId xmlns:a16="http://schemas.microsoft.com/office/drawing/2014/main" val="2120119231"/>
                    </a:ext>
                  </a:extLst>
                </a:gridCol>
                <a:gridCol w="744438">
                  <a:extLst>
                    <a:ext uri="{9D8B030D-6E8A-4147-A177-3AD203B41FA5}">
                      <a16:colId xmlns:a16="http://schemas.microsoft.com/office/drawing/2014/main" val="2505654637"/>
                    </a:ext>
                  </a:extLst>
                </a:gridCol>
              </a:tblGrid>
              <a:tr h="317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이동 거리</a:t>
                      </a:r>
                    </a:p>
                  </a:txBody>
                  <a:tcPr anchor="ctr">
                    <a:solidFill>
                      <a:srgbClr val="FFE9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3.7 Km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482005"/>
                  </a:ext>
                </a:extLst>
              </a:tr>
              <a:tr h="317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이동 소요시간</a:t>
                      </a:r>
                    </a:p>
                  </a:txBody>
                  <a:tcPr anchor="ctr">
                    <a:solidFill>
                      <a:srgbClr val="FFE9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약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18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47113"/>
                  </a:ext>
                </a:extLst>
              </a:tr>
              <a:tr h="279488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28494"/>
                  </a:ext>
                </a:extLst>
              </a:tr>
            </a:tbl>
          </a:graphicData>
        </a:graphic>
      </p:graphicFrame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036A1CA2-1446-9521-71E8-B76782BED516}"/>
              </a:ext>
            </a:extLst>
          </p:cNvPr>
          <p:cNvSpPr/>
          <p:nvPr/>
        </p:nvSpPr>
        <p:spPr>
          <a:xfrm>
            <a:off x="3984220" y="3207344"/>
            <a:ext cx="1193956" cy="238907"/>
          </a:xfrm>
          <a:prstGeom prst="roundRect">
            <a:avLst/>
          </a:prstGeom>
          <a:solidFill>
            <a:srgbClr val="FFE9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길찾기</a:t>
            </a:r>
            <a:endParaRPr kumimoji="1" lang="ko-KR" altLang="en-US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3387BA-083F-2973-EE87-E38F0DA31361}"/>
              </a:ext>
            </a:extLst>
          </p:cNvPr>
          <p:cNvSpPr txBox="1"/>
          <p:nvPr/>
        </p:nvSpPr>
        <p:spPr>
          <a:xfrm>
            <a:off x="4531872" y="3747243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</a:t>
            </a:r>
            <a:r>
              <a:rPr kumimoji="1" lang="ko-KR" altLang="en-US" sz="12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카카오맵</a:t>
            </a:r>
            <a:r>
              <a:rPr kumimoji="1"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App.</a:t>
            </a:r>
            <a:r>
              <a:rPr kumimoji="1"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연동</a:t>
            </a:r>
            <a:r>
              <a:rPr kumimoji="1"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&gt;</a:t>
            </a:r>
            <a:endParaRPr kumimoji="1" lang="ko-KR" altLang="en-US" sz="1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91" name="직선 화살표 연결선 52">
            <a:extLst>
              <a:ext uri="{FF2B5EF4-FFF2-40B4-BE49-F238E27FC236}">
                <a16:creationId xmlns:a16="http://schemas.microsoft.com/office/drawing/2014/main" id="{7DF6D82A-0FFA-2243-913F-F7172AB0A5C4}"/>
              </a:ext>
            </a:extLst>
          </p:cNvPr>
          <p:cNvCxnSpPr>
            <a:cxnSpLocks/>
            <a:stCxn id="80" idx="1"/>
            <a:endCxn id="81" idx="1"/>
          </p:cNvCxnSpPr>
          <p:nvPr/>
        </p:nvCxnSpPr>
        <p:spPr>
          <a:xfrm rot="10800000" flipH="1" flipV="1">
            <a:off x="3984220" y="3326797"/>
            <a:ext cx="547652" cy="558945"/>
          </a:xfrm>
          <a:prstGeom prst="bentConnector3">
            <a:avLst>
              <a:gd name="adj1" fmla="val -41742"/>
            </a:avLst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52">
            <a:extLst>
              <a:ext uri="{FF2B5EF4-FFF2-40B4-BE49-F238E27FC236}">
                <a16:creationId xmlns:a16="http://schemas.microsoft.com/office/drawing/2014/main" id="{B1F4B205-19CF-1D83-07D9-E2C972400747}"/>
              </a:ext>
            </a:extLst>
          </p:cNvPr>
          <p:cNvCxnSpPr>
            <a:cxnSpLocks/>
            <a:stCxn id="50" idx="2"/>
            <a:endCxn id="79" idx="3"/>
          </p:cNvCxnSpPr>
          <p:nvPr/>
        </p:nvCxnSpPr>
        <p:spPr>
          <a:xfrm rot="10800000">
            <a:off x="5580590" y="2966619"/>
            <a:ext cx="3366875" cy="1262024"/>
          </a:xfrm>
          <a:prstGeom prst="bentConnector3">
            <a:avLst>
              <a:gd name="adj1" fmla="val 53312"/>
            </a:avLst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D1413012-9926-5217-80B1-F17A874F4DC4}"/>
              </a:ext>
            </a:extLst>
          </p:cNvPr>
          <p:cNvSpPr/>
          <p:nvPr/>
        </p:nvSpPr>
        <p:spPr>
          <a:xfrm>
            <a:off x="4814012" y="4415480"/>
            <a:ext cx="1670455" cy="459638"/>
          </a:xfrm>
          <a:prstGeom prst="roundRect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현지야 </a:t>
            </a:r>
            <a:r>
              <a:rPr kumimoji="1" lang="en-US" altLang="ko-KR" sz="120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DataBase</a:t>
            </a:r>
            <a:endParaRPr kumimoji="1" lang="ko-KR" altLang="en-US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98" name="직선 화살표 연결선 52">
            <a:extLst>
              <a:ext uri="{FF2B5EF4-FFF2-40B4-BE49-F238E27FC236}">
                <a16:creationId xmlns:a16="http://schemas.microsoft.com/office/drawing/2014/main" id="{5530850E-FD59-964A-49A1-489FCF74AD80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908856" y="4443919"/>
            <a:ext cx="905156" cy="201380"/>
          </a:xfrm>
          <a:prstGeom prst="bentConnector3">
            <a:avLst>
              <a:gd name="adj1" fmla="val 50000"/>
            </a:avLst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4A0FFB16-F81E-4A17-133D-488A2C1AEAB8}"/>
              </a:ext>
            </a:extLst>
          </p:cNvPr>
          <p:cNvSpPr/>
          <p:nvPr/>
        </p:nvSpPr>
        <p:spPr>
          <a:xfrm>
            <a:off x="6922371" y="5285537"/>
            <a:ext cx="1770367" cy="715097"/>
          </a:xfrm>
          <a:prstGeom prst="ellipse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다음 행선지 좌표</a:t>
            </a:r>
            <a:endParaRPr kumimoji="1" lang="en-US" altLang="ko-KR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endParaRPr kumimoji="1" lang="en-US" altLang="ko-KR" sz="3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(X, Y)</a:t>
            </a:r>
            <a:endParaRPr kumimoji="1" lang="ko-KR" altLang="en-US" sz="10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112" name="직선 화살표 연결선 52">
            <a:extLst>
              <a:ext uri="{FF2B5EF4-FFF2-40B4-BE49-F238E27FC236}">
                <a16:creationId xmlns:a16="http://schemas.microsoft.com/office/drawing/2014/main" id="{4BA2CEBF-92F6-AACC-7ACE-7C64D86E53BF}"/>
              </a:ext>
            </a:extLst>
          </p:cNvPr>
          <p:cNvCxnSpPr>
            <a:cxnSpLocks/>
            <a:stCxn id="97" idx="2"/>
            <a:endCxn id="105" idx="2"/>
          </p:cNvCxnSpPr>
          <p:nvPr/>
        </p:nvCxnSpPr>
        <p:spPr>
          <a:xfrm rot="16200000" flipH="1">
            <a:off x="5901821" y="4622536"/>
            <a:ext cx="767968" cy="1273131"/>
          </a:xfrm>
          <a:prstGeom prst="bentConnector2">
            <a:avLst/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34E9D826-60E5-ED9B-FBAB-86A8C72CBD67}"/>
              </a:ext>
            </a:extLst>
          </p:cNvPr>
          <p:cNvSpPr/>
          <p:nvPr/>
        </p:nvSpPr>
        <p:spPr>
          <a:xfrm>
            <a:off x="8494742" y="1379613"/>
            <a:ext cx="2096253" cy="715097"/>
          </a:xfrm>
          <a:prstGeom prst="ellipse">
            <a:avLst/>
          </a:prstGeom>
          <a:solidFill>
            <a:srgbClr val="FFE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현재 사용자 좌표</a:t>
            </a:r>
            <a:r>
              <a:rPr kumimoji="1" lang="en-US" altLang="ko-KR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</a:p>
          <a:p>
            <a:pPr algn="ctr"/>
            <a:endParaRPr kumimoji="1" lang="en-US" altLang="ko-KR" sz="3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다음 행선지 좌표</a:t>
            </a:r>
            <a:endParaRPr kumimoji="1" lang="en-US" altLang="ko-KR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28095B2-B1A6-8DD9-FC19-79C16EE3BDE0}"/>
              </a:ext>
            </a:extLst>
          </p:cNvPr>
          <p:cNvCxnSpPr>
            <a:cxnSpLocks/>
            <a:stCxn id="3" idx="6"/>
            <a:endCxn id="121" idx="2"/>
          </p:cNvCxnSpPr>
          <p:nvPr/>
        </p:nvCxnSpPr>
        <p:spPr>
          <a:xfrm flipV="1">
            <a:off x="8141726" y="1737162"/>
            <a:ext cx="353016" cy="2"/>
          </a:xfrm>
          <a:prstGeom prst="straightConnector1">
            <a:avLst/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52">
            <a:extLst>
              <a:ext uri="{FF2B5EF4-FFF2-40B4-BE49-F238E27FC236}">
                <a16:creationId xmlns:a16="http://schemas.microsoft.com/office/drawing/2014/main" id="{CAD04B2E-56DF-3656-A0CB-F180A63F3858}"/>
              </a:ext>
            </a:extLst>
          </p:cNvPr>
          <p:cNvCxnSpPr>
            <a:cxnSpLocks/>
            <a:stCxn id="105" idx="6"/>
            <a:endCxn id="121" idx="6"/>
          </p:cNvCxnSpPr>
          <p:nvPr/>
        </p:nvCxnSpPr>
        <p:spPr>
          <a:xfrm flipV="1">
            <a:off x="8692738" y="1737162"/>
            <a:ext cx="1898257" cy="3905924"/>
          </a:xfrm>
          <a:prstGeom prst="bentConnector3">
            <a:avLst>
              <a:gd name="adj1" fmla="val 159093"/>
            </a:avLst>
          </a:prstGeom>
          <a:ln w="19050">
            <a:solidFill>
              <a:srgbClr val="F4A7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B790EC9A-8587-5758-FF51-C36B6346B7BF}"/>
              </a:ext>
            </a:extLst>
          </p:cNvPr>
          <p:cNvSpPr txBox="1"/>
          <p:nvPr/>
        </p:nvSpPr>
        <p:spPr>
          <a:xfrm>
            <a:off x="4269131" y="138047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1-1</a:t>
            </a:r>
            <a:endParaRPr kumimoji="1" lang="ko-KR" altLang="en-US" sz="1200" b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480991-D20A-1B47-6C38-0546453B0CE9}"/>
              </a:ext>
            </a:extLst>
          </p:cNvPr>
          <p:cNvSpPr txBox="1"/>
          <p:nvPr/>
        </p:nvSpPr>
        <p:spPr>
          <a:xfrm>
            <a:off x="4403399" y="464289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1-2</a:t>
            </a:r>
            <a:endParaRPr kumimoji="1" lang="ko-KR" altLang="en-US" sz="12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B7EA241-81D3-FE01-F356-371DE336DAF9}"/>
              </a:ext>
            </a:extLst>
          </p:cNvPr>
          <p:cNvSpPr txBox="1"/>
          <p:nvPr/>
        </p:nvSpPr>
        <p:spPr>
          <a:xfrm>
            <a:off x="9623075" y="217730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2</a:t>
            </a:r>
            <a:endParaRPr kumimoji="1" lang="ko-KR" altLang="en-US" sz="12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E44DB53-F7F4-040D-05FF-87C754EA2C02}"/>
              </a:ext>
            </a:extLst>
          </p:cNvPr>
          <p:cNvSpPr txBox="1"/>
          <p:nvPr/>
        </p:nvSpPr>
        <p:spPr>
          <a:xfrm>
            <a:off x="5637829" y="266051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3</a:t>
            </a:r>
            <a:endParaRPr kumimoji="1" lang="ko-KR" altLang="en-US" sz="12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3AA29CF-C9BE-8D0B-182E-D7486D740AE9}"/>
              </a:ext>
            </a:extLst>
          </p:cNvPr>
          <p:cNvSpPr txBox="1"/>
          <p:nvPr/>
        </p:nvSpPr>
        <p:spPr>
          <a:xfrm>
            <a:off x="9364363" y="2861353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Or</a:t>
            </a:r>
            <a:endParaRPr kumimoji="1" lang="ko-KR" altLang="en-US" sz="1200" b="1" dirty="0"/>
          </a:p>
        </p:txBody>
      </p:sp>
      <p:sp>
        <p:nvSpPr>
          <p:cNvPr id="57" name="Google Shape;89;p13">
            <a:extLst>
              <a:ext uri="{FF2B5EF4-FFF2-40B4-BE49-F238E27FC236}">
                <a16:creationId xmlns:a16="http://schemas.microsoft.com/office/drawing/2014/main" id="{71B0DAFB-F613-6644-8183-7F6CD989CF40}"/>
              </a:ext>
            </a:extLst>
          </p:cNvPr>
          <p:cNvSpPr txBox="1"/>
          <p:nvPr/>
        </p:nvSpPr>
        <p:spPr>
          <a:xfrm>
            <a:off x="10727820" y="319243"/>
            <a:ext cx="13543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설계 및 구현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7CA282-E574-034D-B66A-1B1374994354}"/>
              </a:ext>
            </a:extLst>
          </p:cNvPr>
          <p:cNvGrpSpPr/>
          <p:nvPr/>
        </p:nvGrpSpPr>
        <p:grpSpPr>
          <a:xfrm>
            <a:off x="470178" y="1379613"/>
            <a:ext cx="2135563" cy="4010049"/>
            <a:chOff x="472378" y="1309353"/>
            <a:chExt cx="2135563" cy="401004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107DDE6-CFC9-FA49-972F-AC9ED04249EA}"/>
                </a:ext>
              </a:extLst>
            </p:cNvPr>
            <p:cNvSpPr/>
            <p:nvPr/>
          </p:nvSpPr>
          <p:spPr>
            <a:xfrm>
              <a:off x="652523" y="1393103"/>
              <a:ext cx="1783745" cy="232265"/>
            </a:xfrm>
            <a:prstGeom prst="rect">
              <a:avLst/>
            </a:prstGeom>
            <a:solidFill>
              <a:srgbClr val="197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CAE8F7E-75A0-5646-E252-B9A2356C2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74" t="21565" r="14804"/>
            <a:stretch/>
          </p:blipFill>
          <p:spPr>
            <a:xfrm>
              <a:off x="574607" y="1478437"/>
              <a:ext cx="1953590" cy="384096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CD87E4F-508D-914A-BF91-19C73FB0C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814"/>
            <a:stretch/>
          </p:blipFill>
          <p:spPr>
            <a:xfrm>
              <a:off x="472378" y="1309353"/>
              <a:ext cx="2135563" cy="4010049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97F46E9-16B3-E64A-91C1-D348D677288F}"/>
              </a:ext>
            </a:extLst>
          </p:cNvPr>
          <p:cNvSpPr txBox="1"/>
          <p:nvPr/>
        </p:nvSpPr>
        <p:spPr>
          <a:xfrm>
            <a:off x="9898739" y="2795257"/>
            <a:ext cx="1513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Naver</a:t>
            </a:r>
            <a:endParaRPr kumimoji="1" lang="en-US" altLang="ko-KR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Directions 5</a:t>
            </a:r>
            <a:r>
              <a:rPr kumimoji="1" lang="ko-KR" altLang="en-US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API</a:t>
            </a:r>
            <a:endParaRPr kumimoji="1" lang="ko-KR" altLang="en-US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6E065F-2208-1E47-AAA0-BF72571B4C96}"/>
              </a:ext>
            </a:extLst>
          </p:cNvPr>
          <p:cNvSpPr txBox="1"/>
          <p:nvPr/>
        </p:nvSpPr>
        <p:spPr>
          <a:xfrm>
            <a:off x="6653557" y="1540827"/>
            <a:ext cx="147709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현재 사용자</a:t>
            </a:r>
            <a:r>
              <a:rPr kumimoji="1"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좌표</a:t>
            </a:r>
            <a:endParaRPr kumimoji="1" lang="en-US" altLang="ko-KR" sz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ko-KR" altLang="en-US" sz="3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br>
              <a:rPr kumimoji="1" lang="en-US" altLang="ko-KR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kumimoji="1" lang="en-US" altLang="ko-KR" sz="10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(X,Y)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E88423-8F91-8243-89F5-920454AAD5C2}"/>
              </a:ext>
            </a:extLst>
          </p:cNvPr>
          <p:cNvSpPr txBox="1"/>
          <p:nvPr/>
        </p:nvSpPr>
        <p:spPr>
          <a:xfrm>
            <a:off x="7551356" y="2799181"/>
            <a:ext cx="1804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Odsay</a:t>
            </a:r>
            <a:r>
              <a:rPr kumimoji="1"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대중교통 </a:t>
            </a:r>
            <a:br>
              <a:rPr kumimoji="1" lang="en-US" altLang="ko-KR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kumimoji="1" lang="ko-KR" altLang="en-US" sz="120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길찾기</a:t>
            </a:r>
            <a:r>
              <a:rPr kumimoji="1"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API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038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95EDE559-F4EB-7948-B33A-CF991B6E6202}"/>
              </a:ext>
            </a:extLst>
          </p:cNvPr>
          <p:cNvSpPr/>
          <p:nvPr/>
        </p:nvSpPr>
        <p:spPr>
          <a:xfrm>
            <a:off x="2203113" y="2245395"/>
            <a:ext cx="473887" cy="4672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9E10C24-C037-774B-9603-751818EDDA04}"/>
              </a:ext>
            </a:extLst>
          </p:cNvPr>
          <p:cNvSpPr/>
          <p:nvPr/>
        </p:nvSpPr>
        <p:spPr>
          <a:xfrm>
            <a:off x="1686016" y="2947800"/>
            <a:ext cx="473887" cy="4672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A5294900-1A31-C045-98AB-68D550ED196F}"/>
              </a:ext>
            </a:extLst>
          </p:cNvPr>
          <p:cNvSpPr/>
          <p:nvPr/>
        </p:nvSpPr>
        <p:spPr>
          <a:xfrm>
            <a:off x="1151935" y="2299405"/>
            <a:ext cx="473887" cy="4672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2683;p69">
            <a:extLst>
              <a:ext uri="{FF2B5EF4-FFF2-40B4-BE49-F238E27FC236}">
                <a16:creationId xmlns:a16="http://schemas.microsoft.com/office/drawing/2014/main" id="{7E052A49-6722-D888-8805-3585DF8226A3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6BB9C2-1EAF-212E-93D7-B75D8EF00029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431BA28-A969-10D7-8C72-FEEF55EAD5C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0" name="그림 49">
            <a:hlinkClick r:id="rId3" action="ppaction://hlinksldjump"/>
            <a:extLst>
              <a:ext uri="{FF2B5EF4-FFF2-40B4-BE49-F238E27FC236}">
                <a16:creationId xmlns:a16="http://schemas.microsoft.com/office/drawing/2014/main" id="{D25291B6-BB7F-D625-44AF-6FBD02FC9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8B862A-2937-A053-8975-C99D3891583E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Google Shape;1005;p17">
            <a:extLst>
              <a:ext uri="{FF2B5EF4-FFF2-40B4-BE49-F238E27FC236}">
                <a16:creationId xmlns:a16="http://schemas.microsoft.com/office/drawing/2014/main" id="{0E7C07C3-A03A-5703-5D1A-5D6547A003F7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53" name="Google Shape;1006;p17">
              <a:extLst>
                <a:ext uri="{FF2B5EF4-FFF2-40B4-BE49-F238E27FC236}">
                  <a16:creationId xmlns:a16="http://schemas.microsoft.com/office/drawing/2014/main" id="{B5E371BF-9EBD-7414-C2AF-532D31D9E543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55" name="Google Shape;1007;p17">
                <a:extLst>
                  <a:ext uri="{FF2B5EF4-FFF2-40B4-BE49-F238E27FC236}">
                    <a16:creationId xmlns:a16="http://schemas.microsoft.com/office/drawing/2014/main" id="{3DE2747E-4720-0399-992C-00C4ADEBF83F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008;p17">
                <a:extLst>
                  <a:ext uri="{FF2B5EF4-FFF2-40B4-BE49-F238E27FC236}">
                    <a16:creationId xmlns:a16="http://schemas.microsoft.com/office/drawing/2014/main" id="{0659BA6E-F13D-8195-67FC-6449D05BF7B1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1010;p17">
                <a:extLst>
                  <a:ext uri="{FF2B5EF4-FFF2-40B4-BE49-F238E27FC236}">
                    <a16:creationId xmlns:a16="http://schemas.microsoft.com/office/drawing/2014/main" id="{70184D0A-8FA1-E331-8F53-E1AC6E8C8AE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009;p17">
                <a:extLst>
                  <a:ext uri="{FF2B5EF4-FFF2-40B4-BE49-F238E27FC236}">
                    <a16:creationId xmlns:a16="http://schemas.microsoft.com/office/drawing/2014/main" id="{28CF76F1-E7E4-6D20-6C4A-C186F25E319D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1011;p17">
              <a:extLst>
                <a:ext uri="{FF2B5EF4-FFF2-40B4-BE49-F238E27FC236}">
                  <a16:creationId xmlns:a16="http://schemas.microsoft.com/office/drawing/2014/main" id="{C4E31420-02C3-62AF-7D8D-65253F67F262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사다리꼴 1">
            <a:extLst>
              <a:ext uri="{FF2B5EF4-FFF2-40B4-BE49-F238E27FC236}">
                <a16:creationId xmlns:a16="http://schemas.microsoft.com/office/drawing/2014/main" id="{1BC6ED34-D210-572A-08CD-431BB04F5F05}"/>
              </a:ext>
            </a:extLst>
          </p:cNvPr>
          <p:cNvSpPr/>
          <p:nvPr/>
        </p:nvSpPr>
        <p:spPr>
          <a:xfrm>
            <a:off x="1240895" y="3809936"/>
            <a:ext cx="1545720" cy="133048"/>
          </a:xfrm>
          <a:prstGeom prst="trapezoid">
            <a:avLst>
              <a:gd name="adj" fmla="val 2519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9D2719-C3C4-8B5C-A32F-68DB3480C918}"/>
              </a:ext>
            </a:extLst>
          </p:cNvPr>
          <p:cNvSpPr/>
          <p:nvPr/>
        </p:nvSpPr>
        <p:spPr>
          <a:xfrm>
            <a:off x="1092183" y="1526747"/>
            <a:ext cx="16657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고객 </a:t>
            </a:r>
            <a:r>
              <a:rPr lang="en-US" altLang="ko-KR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여행자</a:t>
            </a:r>
            <a:r>
              <a:rPr lang="en-US" altLang="ko-KR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6E9126-0BAF-5FED-4560-CD76B0E14666}"/>
              </a:ext>
            </a:extLst>
          </p:cNvPr>
          <p:cNvSpPr txBox="1"/>
          <p:nvPr/>
        </p:nvSpPr>
        <p:spPr>
          <a:xfrm>
            <a:off x="936423" y="2666476"/>
            <a:ext cx="1085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방문 장소 이력</a:t>
            </a:r>
            <a:endParaRPr lang="en-US" altLang="ko-KR" sz="1100" dirty="0">
              <a:solidFill>
                <a:srgbClr val="434A53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691BA3-C8F8-DC01-7D39-D8679C0980C1}"/>
              </a:ext>
            </a:extLst>
          </p:cNvPr>
          <p:cNvSpPr txBox="1"/>
          <p:nvPr/>
        </p:nvSpPr>
        <p:spPr>
          <a:xfrm>
            <a:off x="2085786" y="2667198"/>
            <a:ext cx="888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의뢰서 이력</a:t>
            </a:r>
            <a:endParaRPr lang="en-US" altLang="ko-KR" sz="1100" dirty="0">
              <a:solidFill>
                <a:srgbClr val="434A53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6" name="사각형: 둥근 모서리 9">
            <a:extLst>
              <a:ext uri="{FF2B5EF4-FFF2-40B4-BE49-F238E27FC236}">
                <a16:creationId xmlns:a16="http://schemas.microsoft.com/office/drawing/2014/main" id="{F7236795-2C07-C83C-F1AC-1056F6BD79C4}"/>
              </a:ext>
            </a:extLst>
          </p:cNvPr>
          <p:cNvSpPr/>
          <p:nvPr/>
        </p:nvSpPr>
        <p:spPr>
          <a:xfrm>
            <a:off x="852617" y="2010243"/>
            <a:ext cx="2140688" cy="1616551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6472A1-19A7-40D3-78C7-DF78242184FB}"/>
              </a:ext>
            </a:extLst>
          </p:cNvPr>
          <p:cNvSpPr txBox="1"/>
          <p:nvPr/>
        </p:nvSpPr>
        <p:spPr>
          <a:xfrm>
            <a:off x="1566275" y="3324153"/>
            <a:ext cx="8883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434A5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방문 만족도</a:t>
            </a:r>
            <a:endParaRPr lang="en-US" altLang="ko-KR" sz="1100" dirty="0">
              <a:solidFill>
                <a:srgbClr val="434A53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E78BC0-21FE-5CE0-A0CF-AEB99C26879A}"/>
              </a:ext>
            </a:extLst>
          </p:cNvPr>
          <p:cNvSpPr txBox="1"/>
          <p:nvPr/>
        </p:nvSpPr>
        <p:spPr>
          <a:xfrm>
            <a:off x="1415176" y="3720780"/>
            <a:ext cx="1215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i="1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User</a:t>
            </a:r>
            <a:r>
              <a:rPr lang="ko-KR" altLang="en-US" sz="1100" i="1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100" i="1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Profiling</a:t>
            </a:r>
            <a:r>
              <a:rPr lang="ko-KR" altLang="en-US" sz="1100" i="1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100" i="1" dirty="0">
              <a:solidFill>
                <a:srgbClr val="434A53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0" name="사각형: 둥근 모서리 13">
            <a:extLst>
              <a:ext uri="{FF2B5EF4-FFF2-40B4-BE49-F238E27FC236}">
                <a16:creationId xmlns:a16="http://schemas.microsoft.com/office/drawing/2014/main" id="{555486B9-24FB-A232-EA24-9DD8AA0EBB64}"/>
              </a:ext>
            </a:extLst>
          </p:cNvPr>
          <p:cNvSpPr/>
          <p:nvPr/>
        </p:nvSpPr>
        <p:spPr>
          <a:xfrm>
            <a:off x="4375980" y="2005065"/>
            <a:ext cx="2140688" cy="1616551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163BE1-76DE-3805-9E70-37B9BF7E3B04}"/>
              </a:ext>
            </a:extLst>
          </p:cNvPr>
          <p:cNvSpPr/>
          <p:nvPr/>
        </p:nvSpPr>
        <p:spPr>
          <a:xfrm>
            <a:off x="4604962" y="1523781"/>
            <a:ext cx="16657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모델링 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A616C6-DEB1-AA65-449B-3FC1A274000D}"/>
              </a:ext>
            </a:extLst>
          </p:cNvPr>
          <p:cNvSpPr/>
          <p:nvPr/>
        </p:nvSpPr>
        <p:spPr>
          <a:xfrm>
            <a:off x="7411698" y="1523781"/>
            <a:ext cx="16657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예측</a:t>
            </a:r>
          </a:p>
        </p:txBody>
      </p:sp>
      <p:pic>
        <p:nvPicPr>
          <p:cNvPr id="73" name="Picture 2" descr="딥 러닝이란 무엇인가요? | Vision Campus">
            <a:extLst>
              <a:ext uri="{FF2B5EF4-FFF2-40B4-BE49-F238E27FC236}">
                <a16:creationId xmlns:a16="http://schemas.microsoft.com/office/drawing/2014/main" id="{CD48BE33-8732-51FF-7BA7-7A75D23C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33" y="2240327"/>
            <a:ext cx="2373424" cy="133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사각형: 둥근 모서리 17">
            <a:extLst>
              <a:ext uri="{FF2B5EF4-FFF2-40B4-BE49-F238E27FC236}">
                <a16:creationId xmlns:a16="http://schemas.microsoft.com/office/drawing/2014/main" id="{0AFEA644-9CAE-6392-44E2-BEADB951E0A8}"/>
              </a:ext>
            </a:extLst>
          </p:cNvPr>
          <p:cNvSpPr/>
          <p:nvPr/>
        </p:nvSpPr>
        <p:spPr>
          <a:xfrm>
            <a:off x="7182641" y="2005064"/>
            <a:ext cx="2140688" cy="1616551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8EF9BE0-7777-E583-7FC7-C59D055C3A45}"/>
              </a:ext>
            </a:extLst>
          </p:cNvPr>
          <p:cNvSpPr txBox="1"/>
          <p:nvPr/>
        </p:nvSpPr>
        <p:spPr>
          <a:xfrm>
            <a:off x="7687941" y="2028978"/>
            <a:ext cx="1165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대체 장소 목록</a:t>
            </a:r>
            <a:endParaRPr lang="en-US" altLang="ko-KR" sz="1100" i="1" dirty="0">
              <a:solidFill>
                <a:srgbClr val="434A53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aphicFrame>
        <p:nvGraphicFramePr>
          <p:cNvPr id="76" name="표 68">
            <a:extLst>
              <a:ext uri="{FF2B5EF4-FFF2-40B4-BE49-F238E27FC236}">
                <a16:creationId xmlns:a16="http://schemas.microsoft.com/office/drawing/2014/main" id="{D7FE2837-F7DB-F586-339D-BAC374BFD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371049"/>
              </p:ext>
            </p:extLst>
          </p:nvPr>
        </p:nvGraphicFramePr>
        <p:xfrm>
          <a:off x="7383065" y="2290588"/>
          <a:ext cx="1775502" cy="1212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30">
                  <a:extLst>
                    <a:ext uri="{9D8B030D-6E8A-4147-A177-3AD203B41FA5}">
                      <a16:colId xmlns:a16="http://schemas.microsoft.com/office/drawing/2014/main" val="709591379"/>
                    </a:ext>
                  </a:extLst>
                </a:gridCol>
                <a:gridCol w="1075372">
                  <a:extLst>
                    <a:ext uri="{9D8B030D-6E8A-4147-A177-3AD203B41FA5}">
                      <a16:colId xmlns:a16="http://schemas.microsoft.com/office/drawing/2014/main" val="817415198"/>
                    </a:ext>
                  </a:extLst>
                </a:gridCol>
              </a:tblGrid>
              <a:tr h="242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Ranking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Place (items)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87594"/>
                  </a:ext>
                </a:extLst>
              </a:tr>
              <a:tr h="242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>
                    <a:lnL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kern="1200" dirty="0" err="1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초량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밀면</a:t>
                      </a:r>
                      <a:endParaRPr lang="ko-KR" altLang="en-US" sz="1000" b="1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91480"/>
                  </a:ext>
                </a:extLst>
              </a:tr>
              <a:tr h="242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2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영진돼지국밥</a:t>
                      </a:r>
                    </a:p>
                  </a:txBody>
                  <a:tcPr marL="88176" marR="88176" marT="44088" marB="4408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828172"/>
                  </a:ext>
                </a:extLst>
              </a:tr>
              <a:tr h="242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……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……</a:t>
                      </a:r>
                      <a:endParaRPr lang="ko-KR" altLang="en-US" sz="9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58855"/>
                  </a:ext>
                </a:extLst>
              </a:tr>
              <a:tr h="242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N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>
                    <a:lnL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 err="1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톤쇼우</a:t>
                      </a:r>
                      <a:endParaRPr lang="ko-KR" altLang="en-US" sz="900" b="1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4A7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38765"/>
                  </a:ext>
                </a:extLst>
              </a:tr>
            </a:tbl>
          </a:graphicData>
        </a:graphic>
      </p:graphicFrame>
      <p:graphicFrame>
        <p:nvGraphicFramePr>
          <p:cNvPr id="77" name="표 68">
            <a:extLst>
              <a:ext uri="{FF2B5EF4-FFF2-40B4-BE49-F238E27FC236}">
                <a16:creationId xmlns:a16="http://schemas.microsoft.com/office/drawing/2014/main" id="{464D3320-FBA1-57AA-F0C3-34D76F052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840173"/>
              </p:ext>
            </p:extLst>
          </p:nvPr>
        </p:nvGraphicFramePr>
        <p:xfrm>
          <a:off x="440324" y="4037579"/>
          <a:ext cx="3052301" cy="1688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27">
                  <a:extLst>
                    <a:ext uri="{9D8B030D-6E8A-4147-A177-3AD203B41FA5}">
                      <a16:colId xmlns:a16="http://schemas.microsoft.com/office/drawing/2014/main" val="709591379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817415198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2456055360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116712695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3537710251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1943937188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1751432533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2678135898"/>
                    </a:ext>
                  </a:extLst>
                </a:gridCol>
              </a:tblGrid>
              <a:tr h="2544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user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items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87594"/>
                  </a:ext>
                </a:extLst>
              </a:tr>
              <a:tr h="416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p2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p3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p4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p5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…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 err="1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pn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76695"/>
                  </a:ext>
                </a:extLst>
              </a:tr>
              <a:tr h="254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91480"/>
                  </a:ext>
                </a:extLst>
              </a:tr>
              <a:tr h="254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2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828172"/>
                  </a:ext>
                </a:extLst>
              </a:tr>
              <a:tr h="254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……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58855"/>
                  </a:ext>
                </a:extLst>
              </a:tr>
              <a:tr h="254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N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38765"/>
                  </a:ext>
                </a:extLst>
              </a:tr>
            </a:tbl>
          </a:graphicData>
        </a:graphic>
      </p:graphicFrame>
      <p:cxnSp>
        <p:nvCxnSpPr>
          <p:cNvPr id="78" name="연결선: 구부러짐 35">
            <a:extLst>
              <a:ext uri="{FF2B5EF4-FFF2-40B4-BE49-F238E27FC236}">
                <a16:creationId xmlns:a16="http://schemas.microsoft.com/office/drawing/2014/main" id="{213FB90F-152A-04DD-2718-4901CF0CE68D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 flipV="1">
            <a:off x="3492625" y="2907853"/>
            <a:ext cx="758508" cy="197399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36">
            <a:extLst>
              <a:ext uri="{FF2B5EF4-FFF2-40B4-BE49-F238E27FC236}">
                <a16:creationId xmlns:a16="http://schemas.microsoft.com/office/drawing/2014/main" id="{D95CB9AE-EAA2-E1F2-8157-AFE8A1A63D8D}"/>
              </a:ext>
            </a:extLst>
          </p:cNvPr>
          <p:cNvCxnSpPr>
            <a:cxnSpLocks/>
          </p:cNvCxnSpPr>
          <p:nvPr/>
        </p:nvCxnSpPr>
        <p:spPr>
          <a:xfrm flipV="1">
            <a:off x="6525788" y="2873686"/>
            <a:ext cx="682706" cy="140219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727477A-C8EB-41B8-4DB9-1A34FF9DC0B6}"/>
              </a:ext>
            </a:extLst>
          </p:cNvPr>
          <p:cNvSpPr/>
          <p:nvPr/>
        </p:nvSpPr>
        <p:spPr>
          <a:xfrm>
            <a:off x="4617807" y="3999053"/>
            <a:ext cx="16657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평가</a:t>
            </a:r>
          </a:p>
        </p:txBody>
      </p:sp>
      <p:sp>
        <p:nvSpPr>
          <p:cNvPr id="81" name="사각형: 둥근 모서리 38">
            <a:extLst>
              <a:ext uri="{FF2B5EF4-FFF2-40B4-BE49-F238E27FC236}">
                <a16:creationId xmlns:a16="http://schemas.microsoft.com/office/drawing/2014/main" id="{661D14DD-0981-4000-87F0-A3403C9FF5DC}"/>
              </a:ext>
            </a:extLst>
          </p:cNvPr>
          <p:cNvSpPr/>
          <p:nvPr/>
        </p:nvSpPr>
        <p:spPr>
          <a:xfrm>
            <a:off x="4347085" y="4455098"/>
            <a:ext cx="2140688" cy="1113802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247592-49E9-54B4-CAE6-E1D8F70936D7}"/>
              </a:ext>
            </a:extLst>
          </p:cNvPr>
          <p:cNvSpPr txBox="1"/>
          <p:nvPr/>
        </p:nvSpPr>
        <p:spPr>
          <a:xfrm>
            <a:off x="4517511" y="2028978"/>
            <a:ext cx="18576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i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Collabo. Filtering</a:t>
            </a:r>
            <a:endParaRPr lang="en-US" altLang="ko-KR" sz="1100" b="1" i="1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92" name="연결선: 구부러짐 49">
            <a:extLst>
              <a:ext uri="{FF2B5EF4-FFF2-40B4-BE49-F238E27FC236}">
                <a16:creationId xmlns:a16="http://schemas.microsoft.com/office/drawing/2014/main" id="{C21EF3EF-0B6C-B24B-BB5C-EFA3642223EC}"/>
              </a:ext>
            </a:extLst>
          </p:cNvPr>
          <p:cNvCxnSpPr>
            <a:cxnSpLocks/>
          </p:cNvCxnSpPr>
          <p:nvPr/>
        </p:nvCxnSpPr>
        <p:spPr>
          <a:xfrm flipV="1">
            <a:off x="9158567" y="2613846"/>
            <a:ext cx="1405905" cy="1603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50">
            <a:extLst>
              <a:ext uri="{FF2B5EF4-FFF2-40B4-BE49-F238E27FC236}">
                <a16:creationId xmlns:a16="http://schemas.microsoft.com/office/drawing/2014/main" id="{012D2198-5D66-66B5-4D45-C5A27D0AF524}"/>
              </a:ext>
            </a:extLst>
          </p:cNvPr>
          <p:cNvCxnSpPr>
            <a:cxnSpLocks/>
          </p:cNvCxnSpPr>
          <p:nvPr/>
        </p:nvCxnSpPr>
        <p:spPr>
          <a:xfrm flipV="1">
            <a:off x="9172735" y="2707571"/>
            <a:ext cx="1391737" cy="67078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4">
            <a:extLst>
              <a:ext uri="{FF2B5EF4-FFF2-40B4-BE49-F238E27FC236}">
                <a16:creationId xmlns:a16="http://schemas.microsoft.com/office/drawing/2014/main" id="{8B5595FA-E096-DF74-B1C3-5B9AFD42A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42148" r="19343"/>
          <a:stretch/>
        </p:blipFill>
        <p:spPr bwMode="auto">
          <a:xfrm>
            <a:off x="4567348" y="4616174"/>
            <a:ext cx="1766687" cy="86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27D36BF-2A81-7717-54A3-28487093F47F}"/>
              </a:ext>
            </a:extLst>
          </p:cNvPr>
          <p:cNvSpPr txBox="1"/>
          <p:nvPr/>
        </p:nvSpPr>
        <p:spPr>
          <a:xfrm>
            <a:off x="9422653" y="2292198"/>
            <a:ext cx="98400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100" i="1" dirty="0">
                <a:solidFill>
                  <a:srgbClr val="434A5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Ranking</a:t>
            </a:r>
            <a:r>
              <a:rPr lang="ko-KR" altLang="en-US" sz="1100" i="1" dirty="0">
                <a:solidFill>
                  <a:srgbClr val="434A5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100" i="1" dirty="0">
                <a:solidFill>
                  <a:srgbClr val="434A5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D78E22-38A6-D432-8DB2-2E2E8D143DD4}"/>
              </a:ext>
            </a:extLst>
          </p:cNvPr>
          <p:cNvSpPr txBox="1"/>
          <p:nvPr/>
        </p:nvSpPr>
        <p:spPr>
          <a:xfrm>
            <a:off x="9580466" y="3076726"/>
            <a:ext cx="98400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100" i="1" dirty="0">
                <a:solidFill>
                  <a:srgbClr val="434A5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Ranking</a:t>
            </a:r>
            <a:r>
              <a:rPr lang="ko-KR" altLang="en-US" sz="1100" i="1" dirty="0">
                <a:solidFill>
                  <a:srgbClr val="434A5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100" i="1" dirty="0">
                <a:solidFill>
                  <a:srgbClr val="434A5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EA221-D89D-BCC5-4558-83B7F85451EE}"/>
              </a:ext>
            </a:extLst>
          </p:cNvPr>
          <p:cNvSpPr txBox="1"/>
          <p:nvPr/>
        </p:nvSpPr>
        <p:spPr>
          <a:xfrm>
            <a:off x="10505984" y="2729480"/>
            <a:ext cx="727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여행자</a:t>
            </a:r>
          </a:p>
        </p:txBody>
      </p:sp>
      <p:sp>
        <p:nvSpPr>
          <p:cNvPr id="60" name="Google Shape;89;p13">
            <a:extLst>
              <a:ext uri="{FF2B5EF4-FFF2-40B4-BE49-F238E27FC236}">
                <a16:creationId xmlns:a16="http://schemas.microsoft.com/office/drawing/2014/main" id="{928248AD-39CE-2241-958E-F7C5E2E2C8E5}"/>
              </a:ext>
            </a:extLst>
          </p:cNvPr>
          <p:cNvSpPr txBox="1"/>
          <p:nvPr/>
        </p:nvSpPr>
        <p:spPr>
          <a:xfrm>
            <a:off x="10727820" y="319243"/>
            <a:ext cx="13543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설계 및 구현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7" name="Google Shape;89;p13">
            <a:extLst>
              <a:ext uri="{FF2B5EF4-FFF2-40B4-BE49-F238E27FC236}">
                <a16:creationId xmlns:a16="http://schemas.microsoft.com/office/drawing/2014/main" id="{CA0DCBC7-9E43-4E45-B5BB-E0CD9D834C14}"/>
              </a:ext>
            </a:extLst>
          </p:cNvPr>
          <p:cNvSpPr txBox="1"/>
          <p:nvPr/>
        </p:nvSpPr>
        <p:spPr>
          <a:xfrm>
            <a:off x="750638" y="513054"/>
            <a:ext cx="6389198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서비스 기술 구현 설계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대체지 추천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C63C8E-14EA-E741-B8F7-C50D956A7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8653" y="2288455"/>
            <a:ext cx="322650" cy="362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62C13-4BAE-754A-A594-2BCE7BD930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155" y="3050622"/>
            <a:ext cx="261610" cy="261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F3EA84-BA48-D540-83EE-45B57F6741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145" y="2414809"/>
            <a:ext cx="2921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011E7E-9C88-A742-B7D4-9BFE72C909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8528" y="2347146"/>
            <a:ext cx="292100" cy="26670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FABDD5-53C0-EB45-9E05-8FEBACE51077}"/>
              </a:ext>
            </a:extLst>
          </p:cNvPr>
          <p:cNvSpPr/>
          <p:nvPr/>
        </p:nvSpPr>
        <p:spPr>
          <a:xfrm>
            <a:off x="9888909" y="1523781"/>
            <a:ext cx="16657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376403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62B1C62-E8F2-E145-9F57-79111042AAAA}"/>
              </a:ext>
            </a:extLst>
          </p:cNvPr>
          <p:cNvGrpSpPr/>
          <p:nvPr/>
        </p:nvGrpSpPr>
        <p:grpSpPr>
          <a:xfrm>
            <a:off x="4199435" y="2189054"/>
            <a:ext cx="3793130" cy="2479892"/>
            <a:chOff x="461463" y="189218"/>
            <a:chExt cx="684309" cy="447391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767FADEC-9C4F-294E-8203-FEE05C4E50FA}"/>
                </a:ext>
              </a:extLst>
            </p:cNvPr>
            <p:cNvSpPr/>
            <p:nvPr/>
          </p:nvSpPr>
          <p:spPr>
            <a:xfrm>
              <a:off x="461463" y="247009"/>
              <a:ext cx="554928" cy="38960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131692C1-90D8-724A-B29C-714CAB6CA9A3}"/>
                </a:ext>
              </a:extLst>
            </p:cNvPr>
            <p:cNvSpPr/>
            <p:nvPr/>
          </p:nvSpPr>
          <p:spPr>
            <a:xfrm>
              <a:off x="587158" y="189218"/>
              <a:ext cx="558614" cy="372558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2C673A9-6C5E-0B46-94B3-F00B4F0C5268}"/>
              </a:ext>
            </a:extLst>
          </p:cNvPr>
          <p:cNvSpPr txBox="1"/>
          <p:nvPr/>
        </p:nvSpPr>
        <p:spPr>
          <a:xfrm>
            <a:off x="4435644" y="3136612"/>
            <a:ext cx="3320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프로젝트 진행상황</a:t>
            </a:r>
            <a:endParaRPr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</p:txBody>
      </p:sp>
    </p:spTree>
    <p:extLst>
      <p:ext uri="{BB962C8B-B14F-4D97-AF65-F5344CB8AC3E}">
        <p14:creationId xmlns:p14="http://schemas.microsoft.com/office/powerpoint/2010/main" val="352032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FC87E79-AC0A-C64D-84F1-F1CAA407CF5A}"/>
              </a:ext>
            </a:extLst>
          </p:cNvPr>
          <p:cNvGrpSpPr/>
          <p:nvPr/>
        </p:nvGrpSpPr>
        <p:grpSpPr>
          <a:xfrm>
            <a:off x="4199435" y="2189054"/>
            <a:ext cx="3793130" cy="2479892"/>
            <a:chOff x="461463" y="189218"/>
            <a:chExt cx="684309" cy="447391"/>
          </a:xfrm>
        </p:grpSpPr>
        <p:sp>
          <p:nvSpPr>
            <p:cNvPr id="6" name="Google Shape;2677;p69">
              <a:extLst>
                <a:ext uri="{FF2B5EF4-FFF2-40B4-BE49-F238E27FC236}">
                  <a16:creationId xmlns:a16="http://schemas.microsoft.com/office/drawing/2014/main" id="{1A87378B-9CBB-3A49-9F63-96C44A315084}"/>
                </a:ext>
              </a:extLst>
            </p:cNvPr>
            <p:cNvSpPr/>
            <p:nvPr/>
          </p:nvSpPr>
          <p:spPr>
            <a:xfrm>
              <a:off x="461463" y="247009"/>
              <a:ext cx="554928" cy="38960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78;p69">
              <a:extLst>
                <a:ext uri="{FF2B5EF4-FFF2-40B4-BE49-F238E27FC236}">
                  <a16:creationId xmlns:a16="http://schemas.microsoft.com/office/drawing/2014/main" id="{393CFE71-8273-8C4C-85E0-3626A96E5796}"/>
                </a:ext>
              </a:extLst>
            </p:cNvPr>
            <p:cNvSpPr/>
            <p:nvPr/>
          </p:nvSpPr>
          <p:spPr>
            <a:xfrm>
              <a:off x="587158" y="189218"/>
              <a:ext cx="558614" cy="372558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7F9FA24-C648-E14B-8FE2-6FEB7CEBCD3B}"/>
              </a:ext>
            </a:extLst>
          </p:cNvPr>
          <p:cNvSpPr txBox="1"/>
          <p:nvPr/>
        </p:nvSpPr>
        <p:spPr>
          <a:xfrm>
            <a:off x="4435644" y="3136612"/>
            <a:ext cx="3320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프로젝트 개요</a:t>
            </a:r>
            <a:endParaRPr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</p:txBody>
      </p:sp>
    </p:spTree>
    <p:extLst>
      <p:ext uri="{BB962C8B-B14F-4D97-AF65-F5344CB8AC3E}">
        <p14:creationId xmlns:p14="http://schemas.microsoft.com/office/powerpoint/2010/main" val="3895497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역할 분담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8F559016-367A-CA46-AA1E-CED13ABF85FB}"/>
              </a:ext>
            </a:extLst>
          </p:cNvPr>
          <p:cNvSpPr txBox="1"/>
          <p:nvPr/>
        </p:nvSpPr>
        <p:spPr>
          <a:xfrm>
            <a:off x="11132522" y="292833"/>
            <a:ext cx="1200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진행상황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FAC430-EDB7-E24F-ACA7-E27F64DAEB2D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0" name="Google Shape;1005;p17">
            <a:extLst>
              <a:ext uri="{FF2B5EF4-FFF2-40B4-BE49-F238E27FC236}">
                <a16:creationId xmlns:a16="http://schemas.microsoft.com/office/drawing/2014/main" id="{41EF7ECD-C11B-3F48-9C41-73BF8468B5D3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41" name="Google Shape;1006;p17">
              <a:extLst>
                <a:ext uri="{FF2B5EF4-FFF2-40B4-BE49-F238E27FC236}">
                  <a16:creationId xmlns:a16="http://schemas.microsoft.com/office/drawing/2014/main" id="{CEF74994-6BE6-8E4F-8EDE-609B32895EE2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43" name="Google Shape;1007;p17">
                <a:extLst>
                  <a:ext uri="{FF2B5EF4-FFF2-40B4-BE49-F238E27FC236}">
                    <a16:creationId xmlns:a16="http://schemas.microsoft.com/office/drawing/2014/main" id="{E79FA98E-E9CD-B247-838E-F22A81F1D190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008;p17">
                <a:extLst>
                  <a:ext uri="{FF2B5EF4-FFF2-40B4-BE49-F238E27FC236}">
                    <a16:creationId xmlns:a16="http://schemas.microsoft.com/office/drawing/2014/main" id="{951CA735-2484-4C4D-BF4A-38B5838D969D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10;p17">
                <a:extLst>
                  <a:ext uri="{FF2B5EF4-FFF2-40B4-BE49-F238E27FC236}">
                    <a16:creationId xmlns:a16="http://schemas.microsoft.com/office/drawing/2014/main" id="{36BD3C7B-7EAB-AF46-8D22-70BAF021C9CA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009;p17">
                <a:extLst>
                  <a:ext uri="{FF2B5EF4-FFF2-40B4-BE49-F238E27FC236}">
                    <a16:creationId xmlns:a16="http://schemas.microsoft.com/office/drawing/2014/main" id="{F055E793-FB94-D14D-9D3A-99EAF1278FE5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" name="Google Shape;1011;p17">
              <a:extLst>
                <a:ext uri="{FF2B5EF4-FFF2-40B4-BE49-F238E27FC236}">
                  <a16:creationId xmlns:a16="http://schemas.microsoft.com/office/drawing/2014/main" id="{C527BB50-2BFB-F24C-A00E-E496B2F4FD59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6AF4C3-DB2B-1C47-A92F-06832621ECC2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30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1B6191-85A8-7744-83A2-44DEF74D2716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1AAF668-67A4-584E-81C1-C7098678A2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0" name="Google Shape;89;p13">
            <a:extLst>
              <a:ext uri="{FF2B5EF4-FFF2-40B4-BE49-F238E27FC236}">
                <a16:creationId xmlns:a16="http://schemas.microsoft.com/office/drawing/2014/main" id="{1F748301-566F-3840-9D7F-38F986A5EAE4}"/>
              </a:ext>
            </a:extLst>
          </p:cNvPr>
          <p:cNvSpPr txBox="1"/>
          <p:nvPr/>
        </p:nvSpPr>
        <p:spPr>
          <a:xfrm>
            <a:off x="1197277" y="4134585"/>
            <a:ext cx="20061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200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우태균</a:t>
            </a:r>
            <a:r>
              <a:rPr lang="ko-KR" altLang="en-US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팀장</a:t>
            </a:r>
            <a:r>
              <a:rPr lang="en-US" altLang="ko-KR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sz="22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43F1E6E9-9C40-4347-BB5F-3C7358E03692}"/>
              </a:ext>
            </a:extLst>
          </p:cNvPr>
          <p:cNvSpPr txBox="1"/>
          <p:nvPr/>
        </p:nvSpPr>
        <p:spPr>
          <a:xfrm>
            <a:off x="5161946" y="4134585"/>
            <a:ext cx="20061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2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신우진</a:t>
            </a:r>
            <a:endParaRPr sz="22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4" name="Google Shape;89;p13">
            <a:extLst>
              <a:ext uri="{FF2B5EF4-FFF2-40B4-BE49-F238E27FC236}">
                <a16:creationId xmlns:a16="http://schemas.microsoft.com/office/drawing/2014/main" id="{FDFE84EF-E5C2-E743-A950-990C585E044A}"/>
              </a:ext>
            </a:extLst>
          </p:cNvPr>
          <p:cNvSpPr txBox="1"/>
          <p:nvPr/>
        </p:nvSpPr>
        <p:spPr>
          <a:xfrm>
            <a:off x="9110640" y="4134585"/>
            <a:ext cx="20061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200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최정인</a:t>
            </a:r>
            <a:endParaRPr sz="22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9" name="Google Shape;89;p13">
            <a:extLst>
              <a:ext uri="{FF2B5EF4-FFF2-40B4-BE49-F238E27FC236}">
                <a16:creationId xmlns:a16="http://schemas.microsoft.com/office/drawing/2014/main" id="{E51DD3C9-6BCA-6E4A-BAA9-4FCDEFDBE2C7}"/>
              </a:ext>
            </a:extLst>
          </p:cNvPr>
          <p:cNvSpPr txBox="1"/>
          <p:nvPr/>
        </p:nvSpPr>
        <p:spPr>
          <a:xfrm>
            <a:off x="616777" y="4747851"/>
            <a:ext cx="316713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ore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DB·</a:t>
            </a: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인프라 설계 및 운영</a:t>
            </a:r>
            <a:endParaRPr lang="en-US" altLang="ko-KR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서버 애플리케이션 개발</a:t>
            </a:r>
          </a:p>
        </p:txBody>
      </p:sp>
      <p:sp>
        <p:nvSpPr>
          <p:cNvPr id="30" name="Google Shape;89;p13">
            <a:extLst>
              <a:ext uri="{FF2B5EF4-FFF2-40B4-BE49-F238E27FC236}">
                <a16:creationId xmlns:a16="http://schemas.microsoft.com/office/drawing/2014/main" id="{A564AA2C-F050-DF49-BEC4-5D217C8BDF60}"/>
              </a:ext>
            </a:extLst>
          </p:cNvPr>
          <p:cNvSpPr txBox="1"/>
          <p:nvPr/>
        </p:nvSpPr>
        <p:spPr>
          <a:xfrm>
            <a:off x="4573458" y="4747851"/>
            <a:ext cx="316713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서버 애플리케이션 개발</a:t>
            </a:r>
            <a:endParaRPr lang="en-US" altLang="ko-KR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모바일 애플리케이션 개발</a:t>
            </a:r>
          </a:p>
        </p:txBody>
      </p:sp>
      <p:sp>
        <p:nvSpPr>
          <p:cNvPr id="31" name="Google Shape;89;p13">
            <a:extLst>
              <a:ext uri="{FF2B5EF4-FFF2-40B4-BE49-F238E27FC236}">
                <a16:creationId xmlns:a16="http://schemas.microsoft.com/office/drawing/2014/main" id="{9D308560-C132-9F46-A92D-52170D9B7762}"/>
              </a:ext>
            </a:extLst>
          </p:cNvPr>
          <p:cNvSpPr txBox="1"/>
          <p:nvPr/>
        </p:nvSpPr>
        <p:spPr>
          <a:xfrm>
            <a:off x="8530140" y="4747851"/>
            <a:ext cx="316713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모바일 애플리케이션 개발</a:t>
            </a:r>
            <a:endParaRPr lang="en-US" altLang="ko-KR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테스트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7A15A5-47C8-5141-8BDE-41655CB69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58" y="1449918"/>
            <a:ext cx="2905456" cy="290545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970C854-F109-D149-B4A7-37CA19002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07" y="1345729"/>
            <a:ext cx="3043600" cy="304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330D3CE-4B36-E543-92EA-8015B0391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931" y="1438567"/>
            <a:ext cx="2877312" cy="28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0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추진 일정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80FC3211-8EAF-CB45-83E4-6A3C2A8C8789}"/>
              </a:ext>
            </a:extLst>
          </p:cNvPr>
          <p:cNvSpPr txBox="1"/>
          <p:nvPr/>
        </p:nvSpPr>
        <p:spPr>
          <a:xfrm>
            <a:off x="11132522" y="292833"/>
            <a:ext cx="1200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진행상황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0B2026-DA19-3949-A378-E01BB3534771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4" name="Google Shape;1005;p17">
            <a:extLst>
              <a:ext uri="{FF2B5EF4-FFF2-40B4-BE49-F238E27FC236}">
                <a16:creationId xmlns:a16="http://schemas.microsoft.com/office/drawing/2014/main" id="{957F8DE0-C56B-DE4C-A63B-BB7E60E294C8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5" name="Google Shape;1006;p17">
              <a:extLst>
                <a:ext uri="{FF2B5EF4-FFF2-40B4-BE49-F238E27FC236}">
                  <a16:creationId xmlns:a16="http://schemas.microsoft.com/office/drawing/2014/main" id="{3FF21802-4602-C844-817E-E53EFD74C951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7" name="Google Shape;1007;p17">
                <a:extLst>
                  <a:ext uri="{FF2B5EF4-FFF2-40B4-BE49-F238E27FC236}">
                    <a16:creationId xmlns:a16="http://schemas.microsoft.com/office/drawing/2014/main" id="{0D259FC1-CDAC-164D-B361-CDA046D021D3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08;p17">
                <a:extLst>
                  <a:ext uri="{FF2B5EF4-FFF2-40B4-BE49-F238E27FC236}">
                    <a16:creationId xmlns:a16="http://schemas.microsoft.com/office/drawing/2014/main" id="{DE31488F-1E7B-BE4C-A6B8-3A955FCBA90D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10;p17">
                <a:extLst>
                  <a:ext uri="{FF2B5EF4-FFF2-40B4-BE49-F238E27FC236}">
                    <a16:creationId xmlns:a16="http://schemas.microsoft.com/office/drawing/2014/main" id="{4F6F832A-A740-DD4F-9C65-D798F58444E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09;p17">
                <a:extLst>
                  <a:ext uri="{FF2B5EF4-FFF2-40B4-BE49-F238E27FC236}">
                    <a16:creationId xmlns:a16="http://schemas.microsoft.com/office/drawing/2014/main" id="{7CAB0D43-4889-D348-BFA1-0F22F59534D8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1011;p17">
              <a:extLst>
                <a:ext uri="{FF2B5EF4-FFF2-40B4-BE49-F238E27FC236}">
                  <a16:creationId xmlns:a16="http://schemas.microsoft.com/office/drawing/2014/main" id="{AC30C8D2-63C7-104E-9584-F6B2EE139D1E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5E01752-E5CE-3140-B359-96B97CA558A3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31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8473DB-5304-3143-BC67-952E14867E52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1D14E6F-2FBD-7148-8E1E-ED4D483145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graphicFrame>
        <p:nvGraphicFramePr>
          <p:cNvPr id="33" name="표 2">
            <a:extLst>
              <a:ext uri="{FF2B5EF4-FFF2-40B4-BE49-F238E27FC236}">
                <a16:creationId xmlns:a16="http://schemas.microsoft.com/office/drawing/2014/main" id="{E0B5F716-A7D7-174A-8D5A-F1D10C0F3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456707"/>
              </p:ext>
            </p:extLst>
          </p:nvPr>
        </p:nvGraphicFramePr>
        <p:xfrm>
          <a:off x="1446043" y="1436211"/>
          <a:ext cx="9299913" cy="4409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071">
                  <a:extLst>
                    <a:ext uri="{9D8B030D-6E8A-4147-A177-3AD203B41FA5}">
                      <a16:colId xmlns:a16="http://schemas.microsoft.com/office/drawing/2014/main" val="2932662817"/>
                    </a:ext>
                  </a:extLst>
                </a:gridCol>
                <a:gridCol w="4292824">
                  <a:extLst>
                    <a:ext uri="{9D8B030D-6E8A-4147-A177-3AD203B41FA5}">
                      <a16:colId xmlns:a16="http://schemas.microsoft.com/office/drawing/2014/main" val="3715291062"/>
                    </a:ext>
                  </a:extLst>
                </a:gridCol>
                <a:gridCol w="677503">
                  <a:extLst>
                    <a:ext uri="{9D8B030D-6E8A-4147-A177-3AD203B41FA5}">
                      <a16:colId xmlns:a16="http://schemas.microsoft.com/office/drawing/2014/main" val="2564737586"/>
                    </a:ext>
                  </a:extLst>
                </a:gridCol>
                <a:gridCol w="677503">
                  <a:extLst>
                    <a:ext uri="{9D8B030D-6E8A-4147-A177-3AD203B41FA5}">
                      <a16:colId xmlns:a16="http://schemas.microsoft.com/office/drawing/2014/main" val="3423780141"/>
                    </a:ext>
                  </a:extLst>
                </a:gridCol>
                <a:gridCol w="677503">
                  <a:extLst>
                    <a:ext uri="{9D8B030D-6E8A-4147-A177-3AD203B41FA5}">
                      <a16:colId xmlns:a16="http://schemas.microsoft.com/office/drawing/2014/main" val="3001642355"/>
                    </a:ext>
                  </a:extLst>
                </a:gridCol>
                <a:gridCol w="677503">
                  <a:extLst>
                    <a:ext uri="{9D8B030D-6E8A-4147-A177-3AD203B41FA5}">
                      <a16:colId xmlns:a16="http://schemas.microsoft.com/office/drawing/2014/main" val="2648224726"/>
                    </a:ext>
                  </a:extLst>
                </a:gridCol>
                <a:gridCol w="677503">
                  <a:extLst>
                    <a:ext uri="{9D8B030D-6E8A-4147-A177-3AD203B41FA5}">
                      <a16:colId xmlns:a16="http://schemas.microsoft.com/office/drawing/2014/main" val="897570485"/>
                    </a:ext>
                  </a:extLst>
                </a:gridCol>
                <a:gridCol w="677503">
                  <a:extLst>
                    <a:ext uri="{9D8B030D-6E8A-4147-A177-3AD203B41FA5}">
                      <a16:colId xmlns:a16="http://schemas.microsoft.com/office/drawing/2014/main" val="1706498980"/>
                    </a:ext>
                  </a:extLst>
                </a:gridCol>
              </a:tblGrid>
              <a:tr h="447889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구분</a:t>
                      </a: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추진내용</a:t>
                      </a: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ko-Kore-KR" altLang="en-US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추진</a:t>
                      </a:r>
                      <a:r>
                        <a:rPr lang="ko-KR" altLang="en-US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일정</a:t>
                      </a:r>
                      <a:endParaRPr lang="ko-Kore-KR" altLang="en-US" sz="17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73336"/>
                  </a:ext>
                </a:extLst>
              </a:tr>
              <a:tr h="352999">
                <a:tc vMerge="1">
                  <a:txBody>
                    <a:bodyPr/>
                    <a:lstStyle/>
                    <a:p>
                      <a:r>
                        <a:rPr lang="ko-Kore-KR" altLang="en-US" dirty="0"/>
                        <a:t>구분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dirty="0"/>
                        <a:t>추진내용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6</a:t>
                      </a:r>
                      <a:r>
                        <a:rPr lang="ko-KR" altLang="en-US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월</a:t>
                      </a:r>
                      <a:endParaRPr lang="ko-Kore-KR" altLang="en-US" sz="17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7</a:t>
                      </a:r>
                      <a:r>
                        <a:rPr lang="ko-KR" altLang="en-US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월</a:t>
                      </a:r>
                      <a:endParaRPr lang="ko-Kore-KR" altLang="en-US" sz="17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8</a:t>
                      </a:r>
                      <a:r>
                        <a:rPr lang="ko-KR" altLang="en-US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월</a:t>
                      </a:r>
                      <a:endParaRPr lang="ko-Kore-KR" altLang="en-US" sz="17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9</a:t>
                      </a:r>
                      <a:r>
                        <a:rPr lang="ko-KR" altLang="en-US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월</a:t>
                      </a:r>
                      <a:endParaRPr lang="ko-Kore-KR" altLang="en-US" sz="17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r>
                        <a:rPr lang="en-US" altLang="ko-KR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r>
                        <a:rPr lang="ko-KR" altLang="en-US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월</a:t>
                      </a:r>
                      <a:endParaRPr lang="ko-Kore-KR" altLang="en-US" sz="17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r>
                        <a:rPr lang="en-US" altLang="ko-KR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r>
                        <a:rPr lang="ko-KR" altLang="en-US" sz="17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월</a:t>
                      </a:r>
                      <a:endParaRPr lang="ko-Kore-KR" altLang="en-US" sz="17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30653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계획</a:t>
                      </a: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기능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기획</a:t>
                      </a: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,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</a:t>
                      </a:r>
                      <a:r>
                        <a:rPr lang="ko-KR" altLang="en-US" sz="1500" b="0" i="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백로그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작성</a:t>
                      </a:r>
                      <a:endParaRPr lang="ko-Kore-KR" altLang="en-US" sz="15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91680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분석</a:t>
                      </a: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시장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분석 및 기획 개선</a:t>
                      </a:r>
                      <a:endParaRPr lang="ko-Kore-KR" altLang="en-US" sz="15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974039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설계</a:t>
                      </a: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DB, UI 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설계</a:t>
                      </a:r>
                      <a:endParaRPr lang="ko-Kore-KR" altLang="en-US" sz="15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08090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개발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</a:t>
                      </a:r>
                      <a:r>
                        <a:rPr lang="en-US" altLang="ko-Kore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(</a:t>
                      </a: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r>
                        <a:rPr lang="en-US" altLang="ko-Kore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)</a:t>
                      </a:r>
                      <a:endParaRPr lang="en-US" altLang="ko-KR" sz="15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API 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연동</a:t>
                      </a: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,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</a:t>
                      </a:r>
                      <a:r>
                        <a:rPr lang="ko-KR" altLang="en-US" sz="1500" b="0" i="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의뢰비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알고리즘 개발</a:t>
                      </a:r>
                      <a:endParaRPr lang="en-US" altLang="ko-KR" sz="15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427183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개발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</a:t>
                      </a: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(2)</a:t>
                      </a:r>
                      <a:endParaRPr lang="ko-Kore-KR" altLang="en-US" sz="15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매칭 절차</a:t>
                      </a: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,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매칭 상태 알고리즘 구현</a:t>
                      </a:r>
                      <a:endParaRPr lang="en-US" altLang="ko-KR" sz="15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462605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개발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</a:t>
                      </a: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(3)</a:t>
                      </a:r>
                      <a:endParaRPr lang="ko-Kore-KR" altLang="en-US" sz="15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도착 시간대 추정 알고리즘</a:t>
                      </a: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,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 </a:t>
                      </a: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API 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연동</a:t>
                      </a: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,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</a:t>
                      </a: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Socket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통신</a:t>
                      </a:r>
                      <a:endParaRPr lang="ko-Kore-KR" altLang="en-US" sz="15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830207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테스트</a:t>
                      </a: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단위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테스트</a:t>
                      </a:r>
                      <a:r>
                        <a:rPr lang="en-US" altLang="ko-KR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,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통합 테스트</a:t>
                      </a:r>
                      <a:endParaRPr lang="ko-Kore-KR" altLang="en-US" sz="15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713352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종료</a:t>
                      </a: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기능</a:t>
                      </a:r>
                      <a:r>
                        <a:rPr lang="ko-KR" altLang="en-US" sz="15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배포</a:t>
                      </a:r>
                      <a:endParaRPr lang="ko-Kore-KR" altLang="en-US" sz="1500" b="0" i="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7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marL="88093" marR="88093" marT="44047" marB="4404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47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33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8BCE72-5E13-B64E-AE62-FB1DA18EB3B6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구현 현황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Google Shape;2683;p69">
            <a:extLst>
              <a:ext uri="{FF2B5EF4-FFF2-40B4-BE49-F238E27FC236}">
                <a16:creationId xmlns:a16="http://schemas.microsoft.com/office/drawing/2014/main" id="{E86A89FB-5745-334B-8F75-8EF00D78E908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3454D051-D71B-924B-9608-C98807AFA630}"/>
              </a:ext>
            </a:extLst>
          </p:cNvPr>
          <p:cNvSpPr txBox="1"/>
          <p:nvPr/>
        </p:nvSpPr>
        <p:spPr>
          <a:xfrm>
            <a:off x="11132522" y="292833"/>
            <a:ext cx="1200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진행상황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B23D98-2CFE-084B-A58C-BB751BA3DA8D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Google Shape;1005;p17">
            <a:extLst>
              <a:ext uri="{FF2B5EF4-FFF2-40B4-BE49-F238E27FC236}">
                <a16:creationId xmlns:a16="http://schemas.microsoft.com/office/drawing/2014/main" id="{8A0D971C-C18E-2E41-AF7A-5B6CE8FA56EB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8" name="Google Shape;1006;p17">
              <a:extLst>
                <a:ext uri="{FF2B5EF4-FFF2-40B4-BE49-F238E27FC236}">
                  <a16:creationId xmlns:a16="http://schemas.microsoft.com/office/drawing/2014/main" id="{95C9649A-8454-3042-B26E-BC75A146F8CB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0" name="Google Shape;1007;p17">
                <a:extLst>
                  <a:ext uri="{FF2B5EF4-FFF2-40B4-BE49-F238E27FC236}">
                    <a16:creationId xmlns:a16="http://schemas.microsoft.com/office/drawing/2014/main" id="{B1867554-DEEC-8C47-852B-885AEA42BBF2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008;p17">
                <a:extLst>
                  <a:ext uri="{FF2B5EF4-FFF2-40B4-BE49-F238E27FC236}">
                    <a16:creationId xmlns:a16="http://schemas.microsoft.com/office/drawing/2014/main" id="{7B7E8616-C5AF-2F4B-871B-9C72BC910A71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010;p17">
                <a:extLst>
                  <a:ext uri="{FF2B5EF4-FFF2-40B4-BE49-F238E27FC236}">
                    <a16:creationId xmlns:a16="http://schemas.microsoft.com/office/drawing/2014/main" id="{9685BB47-7291-8243-8AED-229861A23402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09;p17">
                <a:extLst>
                  <a:ext uri="{FF2B5EF4-FFF2-40B4-BE49-F238E27FC236}">
                    <a16:creationId xmlns:a16="http://schemas.microsoft.com/office/drawing/2014/main" id="{414FCE13-8084-714D-9444-B71C69478AF5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1011;p17">
              <a:extLst>
                <a:ext uri="{FF2B5EF4-FFF2-40B4-BE49-F238E27FC236}">
                  <a16:creationId xmlns:a16="http://schemas.microsoft.com/office/drawing/2014/main" id="{F8FFB7EB-C693-934D-827C-B43B52C63C43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349696E-21A2-8145-9E18-9B2B9322FF3D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32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686D80-5C07-C346-A03E-823DE3C758D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92B949-5BAE-B346-9533-F38A2CB71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9" name="화살표: 갈매기형 수장 32">
            <a:extLst>
              <a:ext uri="{FF2B5EF4-FFF2-40B4-BE49-F238E27FC236}">
                <a16:creationId xmlns:a16="http://schemas.microsoft.com/office/drawing/2014/main" id="{01880961-A77A-CA35-D336-C3CAAB74E053}"/>
              </a:ext>
            </a:extLst>
          </p:cNvPr>
          <p:cNvSpPr/>
          <p:nvPr/>
        </p:nvSpPr>
        <p:spPr>
          <a:xfrm>
            <a:off x="7922659" y="3215693"/>
            <a:ext cx="385142" cy="466012"/>
          </a:xfrm>
          <a:prstGeom prst="chevron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화살표: 갈매기형 수장 32">
            <a:extLst>
              <a:ext uri="{FF2B5EF4-FFF2-40B4-BE49-F238E27FC236}">
                <a16:creationId xmlns:a16="http://schemas.microsoft.com/office/drawing/2014/main" id="{6F9E7A68-00F2-1F00-F267-0EBBCE096C68}"/>
              </a:ext>
            </a:extLst>
          </p:cNvPr>
          <p:cNvSpPr/>
          <p:nvPr/>
        </p:nvSpPr>
        <p:spPr>
          <a:xfrm>
            <a:off x="3573595" y="3215693"/>
            <a:ext cx="385142" cy="466012"/>
          </a:xfrm>
          <a:prstGeom prst="chevron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2E370-13E1-B44B-97D2-6B60E1E06CF5}"/>
              </a:ext>
            </a:extLst>
          </p:cNvPr>
          <p:cNvSpPr txBox="1"/>
          <p:nvPr/>
        </p:nvSpPr>
        <p:spPr>
          <a:xfrm>
            <a:off x="3402081" y="6059035"/>
            <a:ext cx="1505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Wire Frame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0AC50F-F06A-3646-9434-743A438FEEC3}"/>
              </a:ext>
            </a:extLst>
          </p:cNvPr>
          <p:cNvSpPr txBox="1"/>
          <p:nvPr/>
        </p:nvSpPr>
        <p:spPr>
          <a:xfrm>
            <a:off x="9221809" y="6058140"/>
            <a:ext cx="14574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Flow Chart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06CE3CF8-D9E4-4948-A547-A6AB7CF49413}"/>
              </a:ext>
            </a:extLst>
          </p:cNvPr>
          <p:cNvSpPr/>
          <p:nvPr/>
        </p:nvSpPr>
        <p:spPr>
          <a:xfrm>
            <a:off x="748882" y="1059300"/>
            <a:ext cx="2589404" cy="394773"/>
          </a:xfrm>
          <a:prstGeom prst="roundRect">
            <a:avLst>
              <a:gd name="adj" fmla="val 50000"/>
            </a:avLst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메인화면</a:t>
            </a:r>
            <a:r>
              <a:rPr kumimoji="1" lang="en-US" altLang="ko-Kore-KR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kumimoji="1" lang="ko-KR" altLang="en-US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검색</a:t>
            </a:r>
            <a:endParaRPr kumimoji="1" lang="ko-Kore-KR" altLang="en-US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42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CDB32E-6E2A-5143-B0C5-D3BE12467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94" y="1678499"/>
            <a:ext cx="1989555" cy="4305600"/>
          </a:xfrm>
          <a:prstGeom prst="rect">
            <a:avLst/>
          </a:prstGeom>
          <a:ln>
            <a:solidFill>
              <a:srgbClr val="D0CECE"/>
            </a:solidFill>
          </a:ln>
        </p:spPr>
      </p:pic>
      <p:pic>
        <p:nvPicPr>
          <p:cNvPr id="43" name="Picture 5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9E6CFB-6B1D-7943-8D8D-FF7E9E55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162" y="1683530"/>
            <a:ext cx="1989554" cy="4305600"/>
          </a:xfrm>
          <a:prstGeom prst="rect">
            <a:avLst/>
          </a:prstGeom>
          <a:ln>
            <a:solidFill>
              <a:srgbClr val="D0CECE"/>
            </a:solidFill>
          </a:ln>
        </p:spPr>
      </p:pic>
      <p:pic>
        <p:nvPicPr>
          <p:cNvPr id="44" name="Picture 6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3DF241-DE6F-1A4C-8F80-0873B9F1E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075" y="1678499"/>
            <a:ext cx="1989554" cy="4305600"/>
          </a:xfrm>
          <a:prstGeom prst="rect">
            <a:avLst/>
          </a:prstGeom>
          <a:noFill/>
          <a:ln>
            <a:solidFill>
              <a:srgbClr val="D0CECE"/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46C2097-DC31-0246-BC0E-CF285115DC4F}"/>
              </a:ext>
            </a:extLst>
          </p:cNvPr>
          <p:cNvGrpSpPr/>
          <p:nvPr/>
        </p:nvGrpSpPr>
        <p:grpSpPr>
          <a:xfrm>
            <a:off x="9108309" y="2026343"/>
            <a:ext cx="1467514" cy="3310724"/>
            <a:chOff x="9108309" y="1878030"/>
            <a:chExt cx="1467514" cy="3310724"/>
          </a:xfrm>
        </p:grpSpPr>
        <p:sp>
          <p:nvSpPr>
            <p:cNvPr id="60" name="사각형: 둥근 모서리 33">
              <a:extLst>
                <a:ext uri="{FF2B5EF4-FFF2-40B4-BE49-F238E27FC236}">
                  <a16:creationId xmlns:a16="http://schemas.microsoft.com/office/drawing/2014/main" id="{A4C27E8A-62D1-9B40-9FBB-B595953D5B32}"/>
                </a:ext>
              </a:extLst>
            </p:cNvPr>
            <p:cNvSpPr/>
            <p:nvPr/>
          </p:nvSpPr>
          <p:spPr>
            <a:xfrm>
              <a:off x="9221809" y="1878030"/>
              <a:ext cx="1240514" cy="366694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메인 화면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63" name="사각형: 둥근 모서리 33">
              <a:extLst>
                <a:ext uri="{FF2B5EF4-FFF2-40B4-BE49-F238E27FC236}">
                  <a16:creationId xmlns:a16="http://schemas.microsoft.com/office/drawing/2014/main" id="{79EC6BC9-2528-E24E-AC1F-187F40D619D2}"/>
                </a:ext>
              </a:extLst>
            </p:cNvPr>
            <p:cNvSpPr/>
            <p:nvPr/>
          </p:nvSpPr>
          <p:spPr>
            <a:xfrm>
              <a:off x="9221809" y="3756695"/>
              <a:ext cx="1240514" cy="366694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검색 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API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호출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70" name="사각형: 둥근 모서리 33">
              <a:extLst>
                <a:ext uri="{FF2B5EF4-FFF2-40B4-BE49-F238E27FC236}">
                  <a16:creationId xmlns:a16="http://schemas.microsoft.com/office/drawing/2014/main" id="{7DB7EE4C-F0FD-DE45-AB8A-B9355B27C2A8}"/>
                </a:ext>
              </a:extLst>
            </p:cNvPr>
            <p:cNvSpPr/>
            <p:nvPr/>
          </p:nvSpPr>
          <p:spPr>
            <a:xfrm>
              <a:off x="9221809" y="4279695"/>
              <a:ext cx="1240514" cy="366694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매니저 조회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결과 반환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71" name="사각형: 둥근 모서리 33">
              <a:extLst>
                <a:ext uri="{FF2B5EF4-FFF2-40B4-BE49-F238E27FC236}">
                  <a16:creationId xmlns:a16="http://schemas.microsoft.com/office/drawing/2014/main" id="{6A092789-A58C-DE4D-A7A4-D5448C31497D}"/>
                </a:ext>
              </a:extLst>
            </p:cNvPr>
            <p:cNvSpPr/>
            <p:nvPr/>
          </p:nvSpPr>
          <p:spPr>
            <a:xfrm>
              <a:off x="9221809" y="2446665"/>
              <a:ext cx="1240514" cy="366694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매니저 검색 화면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72" name="Parallelogram 47">
              <a:extLst>
                <a:ext uri="{FF2B5EF4-FFF2-40B4-BE49-F238E27FC236}">
                  <a16:creationId xmlns:a16="http://schemas.microsoft.com/office/drawing/2014/main" id="{0C0043DB-BB7F-5F42-B738-14C2B620D3A6}"/>
                </a:ext>
              </a:extLst>
            </p:cNvPr>
            <p:cNvSpPr/>
            <p:nvPr/>
          </p:nvSpPr>
          <p:spPr>
            <a:xfrm>
              <a:off x="9108309" y="3006586"/>
              <a:ext cx="1467514" cy="550919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검색하는 지역과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테마 입력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73" name="사각형: 둥근 모서리 33">
              <a:extLst>
                <a:ext uri="{FF2B5EF4-FFF2-40B4-BE49-F238E27FC236}">
                  <a16:creationId xmlns:a16="http://schemas.microsoft.com/office/drawing/2014/main" id="{33BC973E-000D-1D40-AFCC-5C87DD5CDE1C}"/>
                </a:ext>
              </a:extLst>
            </p:cNvPr>
            <p:cNvSpPr/>
            <p:nvPr/>
          </p:nvSpPr>
          <p:spPr>
            <a:xfrm>
              <a:off x="9221809" y="4822060"/>
              <a:ext cx="1240514" cy="366694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매니저 검색 결과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cxnSp>
          <p:nvCxnSpPr>
            <p:cNvPr id="74" name="Straight Arrow Connector 23">
              <a:extLst>
                <a:ext uri="{FF2B5EF4-FFF2-40B4-BE49-F238E27FC236}">
                  <a16:creationId xmlns:a16="http://schemas.microsoft.com/office/drawing/2014/main" id="{20A1C7E7-3252-A148-AA05-3E826DA23E2F}"/>
                </a:ext>
              </a:extLst>
            </p:cNvPr>
            <p:cNvCxnSpPr>
              <a:cxnSpLocks/>
              <a:stCxn id="60" idx="2"/>
              <a:endCxn id="71" idx="0"/>
            </p:cNvCxnSpPr>
            <p:nvPr/>
          </p:nvCxnSpPr>
          <p:spPr>
            <a:xfrm>
              <a:off x="9842066" y="2244724"/>
              <a:ext cx="0" cy="201941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27">
              <a:extLst>
                <a:ext uri="{FF2B5EF4-FFF2-40B4-BE49-F238E27FC236}">
                  <a16:creationId xmlns:a16="http://schemas.microsoft.com/office/drawing/2014/main" id="{583F584B-5608-F640-8ECB-23D545A0E7C0}"/>
                </a:ext>
              </a:extLst>
            </p:cNvPr>
            <p:cNvCxnSpPr>
              <a:cxnSpLocks/>
              <a:stCxn id="71" idx="2"/>
              <a:endCxn id="72" idx="0"/>
            </p:cNvCxnSpPr>
            <p:nvPr/>
          </p:nvCxnSpPr>
          <p:spPr>
            <a:xfrm>
              <a:off x="9842066" y="2813359"/>
              <a:ext cx="0" cy="193227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32">
              <a:extLst>
                <a:ext uri="{FF2B5EF4-FFF2-40B4-BE49-F238E27FC236}">
                  <a16:creationId xmlns:a16="http://schemas.microsoft.com/office/drawing/2014/main" id="{F8C89BDF-4C90-ED43-8EE0-3C150890C3E2}"/>
                </a:ext>
              </a:extLst>
            </p:cNvPr>
            <p:cNvCxnSpPr>
              <a:cxnSpLocks/>
              <a:stCxn id="72" idx="4"/>
              <a:endCxn id="63" idx="0"/>
            </p:cNvCxnSpPr>
            <p:nvPr/>
          </p:nvCxnSpPr>
          <p:spPr>
            <a:xfrm>
              <a:off x="9842066" y="3557505"/>
              <a:ext cx="0" cy="199190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37">
              <a:extLst>
                <a:ext uri="{FF2B5EF4-FFF2-40B4-BE49-F238E27FC236}">
                  <a16:creationId xmlns:a16="http://schemas.microsoft.com/office/drawing/2014/main" id="{50D8379C-21EE-7341-B29A-6E38B18196F8}"/>
                </a:ext>
              </a:extLst>
            </p:cNvPr>
            <p:cNvCxnSpPr>
              <a:cxnSpLocks/>
              <a:stCxn id="63" idx="2"/>
              <a:endCxn id="70" idx="0"/>
            </p:cNvCxnSpPr>
            <p:nvPr/>
          </p:nvCxnSpPr>
          <p:spPr>
            <a:xfrm>
              <a:off x="9842066" y="4123389"/>
              <a:ext cx="0" cy="156306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39">
              <a:extLst>
                <a:ext uri="{FF2B5EF4-FFF2-40B4-BE49-F238E27FC236}">
                  <a16:creationId xmlns:a16="http://schemas.microsoft.com/office/drawing/2014/main" id="{9D82807E-A1C9-FD40-A8FA-316216C0CCC8}"/>
                </a:ext>
              </a:extLst>
            </p:cNvPr>
            <p:cNvCxnSpPr>
              <a:cxnSpLocks/>
              <a:stCxn id="70" idx="2"/>
              <a:endCxn id="73" idx="0"/>
            </p:cNvCxnSpPr>
            <p:nvPr/>
          </p:nvCxnSpPr>
          <p:spPr>
            <a:xfrm>
              <a:off x="9842066" y="4646389"/>
              <a:ext cx="0" cy="175671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624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1">
            <a:extLst>
              <a:ext uri="{FF2B5EF4-FFF2-40B4-BE49-F238E27FC236}">
                <a16:creationId xmlns:a16="http://schemas.microsoft.com/office/drawing/2014/main" id="{6564F0A4-F121-4946-8DAB-3990C293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06267" y="1678499"/>
            <a:ext cx="2006623" cy="4305600"/>
          </a:xfrm>
          <a:prstGeom prst="rect">
            <a:avLst/>
          </a:prstGeom>
          <a:ln>
            <a:noFill/>
          </a:ln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8BCE72-5E13-B64E-AE62-FB1DA18EB3B6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구현 현황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Google Shape;2683;p69">
            <a:extLst>
              <a:ext uri="{FF2B5EF4-FFF2-40B4-BE49-F238E27FC236}">
                <a16:creationId xmlns:a16="http://schemas.microsoft.com/office/drawing/2014/main" id="{E86A89FB-5745-334B-8F75-8EF00D78E908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3454D051-D71B-924B-9608-C98807AFA630}"/>
              </a:ext>
            </a:extLst>
          </p:cNvPr>
          <p:cNvSpPr txBox="1"/>
          <p:nvPr/>
        </p:nvSpPr>
        <p:spPr>
          <a:xfrm>
            <a:off x="11132522" y="292833"/>
            <a:ext cx="1200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진행상황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B23D98-2CFE-084B-A58C-BB751BA3DA8D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Google Shape;1005;p17">
            <a:extLst>
              <a:ext uri="{FF2B5EF4-FFF2-40B4-BE49-F238E27FC236}">
                <a16:creationId xmlns:a16="http://schemas.microsoft.com/office/drawing/2014/main" id="{8A0D971C-C18E-2E41-AF7A-5B6CE8FA56EB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8" name="Google Shape;1006;p17">
              <a:extLst>
                <a:ext uri="{FF2B5EF4-FFF2-40B4-BE49-F238E27FC236}">
                  <a16:creationId xmlns:a16="http://schemas.microsoft.com/office/drawing/2014/main" id="{95C9649A-8454-3042-B26E-BC75A146F8CB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0" name="Google Shape;1007;p17">
                <a:extLst>
                  <a:ext uri="{FF2B5EF4-FFF2-40B4-BE49-F238E27FC236}">
                    <a16:creationId xmlns:a16="http://schemas.microsoft.com/office/drawing/2014/main" id="{B1867554-DEEC-8C47-852B-885AEA42BBF2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008;p17">
                <a:extLst>
                  <a:ext uri="{FF2B5EF4-FFF2-40B4-BE49-F238E27FC236}">
                    <a16:creationId xmlns:a16="http://schemas.microsoft.com/office/drawing/2014/main" id="{7B7E8616-C5AF-2F4B-871B-9C72BC910A71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010;p17">
                <a:extLst>
                  <a:ext uri="{FF2B5EF4-FFF2-40B4-BE49-F238E27FC236}">
                    <a16:creationId xmlns:a16="http://schemas.microsoft.com/office/drawing/2014/main" id="{9685BB47-7291-8243-8AED-229861A23402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09;p17">
                <a:extLst>
                  <a:ext uri="{FF2B5EF4-FFF2-40B4-BE49-F238E27FC236}">
                    <a16:creationId xmlns:a16="http://schemas.microsoft.com/office/drawing/2014/main" id="{414FCE13-8084-714D-9444-B71C69478AF5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1011;p17">
              <a:extLst>
                <a:ext uri="{FF2B5EF4-FFF2-40B4-BE49-F238E27FC236}">
                  <a16:creationId xmlns:a16="http://schemas.microsoft.com/office/drawing/2014/main" id="{F8FFB7EB-C693-934D-827C-B43B52C63C43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349696E-21A2-8145-9E18-9B2B9322FF3D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33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686D80-5C07-C346-A03E-823DE3C758D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92B949-5BAE-B346-9533-F38A2CB71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72E370-13E1-B44B-97D2-6B60E1E06CF5}"/>
              </a:ext>
            </a:extLst>
          </p:cNvPr>
          <p:cNvSpPr txBox="1"/>
          <p:nvPr/>
        </p:nvSpPr>
        <p:spPr>
          <a:xfrm>
            <a:off x="1299458" y="6059035"/>
            <a:ext cx="14574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Flow Chart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0AC50F-F06A-3646-9434-743A438FEEC3}"/>
              </a:ext>
            </a:extLst>
          </p:cNvPr>
          <p:cNvSpPr txBox="1"/>
          <p:nvPr/>
        </p:nvSpPr>
        <p:spPr>
          <a:xfrm>
            <a:off x="7215554" y="6058140"/>
            <a:ext cx="15680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Screen Shot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06CE3CF8-D9E4-4948-A547-A6AB7CF49413}"/>
              </a:ext>
            </a:extLst>
          </p:cNvPr>
          <p:cNvSpPr/>
          <p:nvPr/>
        </p:nvSpPr>
        <p:spPr>
          <a:xfrm>
            <a:off x="748882" y="1059300"/>
            <a:ext cx="2589404" cy="394773"/>
          </a:xfrm>
          <a:prstGeom prst="roundRect">
            <a:avLst>
              <a:gd name="adj" fmla="val 50000"/>
            </a:avLst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메인화면</a:t>
            </a:r>
            <a:r>
              <a:rPr kumimoji="1" lang="en-US" altLang="ko-Kore-KR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kumimoji="1" lang="ko-KR" altLang="en-US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검색</a:t>
            </a:r>
            <a:endParaRPr kumimoji="1" lang="ko-Kore-KR" altLang="en-US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6" name="그림 22">
            <a:extLst>
              <a:ext uri="{FF2B5EF4-FFF2-40B4-BE49-F238E27FC236}">
                <a16:creationId xmlns:a16="http://schemas.microsoft.com/office/drawing/2014/main" id="{280D6F86-4A7C-C640-8437-DABE69889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06" y="1678499"/>
            <a:ext cx="1987752" cy="4305600"/>
          </a:xfrm>
          <a:prstGeom prst="rect">
            <a:avLst/>
          </a:prstGeom>
          <a:ln>
            <a:solidFill>
              <a:srgbClr val="D0CECE"/>
            </a:solidFill>
          </a:ln>
        </p:spPr>
      </p:pic>
      <p:pic>
        <p:nvPicPr>
          <p:cNvPr id="37" name="그림 23">
            <a:extLst>
              <a:ext uri="{FF2B5EF4-FFF2-40B4-BE49-F238E27FC236}">
                <a16:creationId xmlns:a16="http://schemas.microsoft.com/office/drawing/2014/main" id="{FF25412C-61C8-C647-905D-3B5A88673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770" y="1678499"/>
            <a:ext cx="1987752" cy="4305600"/>
          </a:xfrm>
          <a:prstGeom prst="rect">
            <a:avLst/>
          </a:prstGeom>
          <a:ln>
            <a:solidFill>
              <a:srgbClr val="D0CECE"/>
            </a:solidFill>
          </a:ln>
        </p:spPr>
      </p:pic>
      <p:sp>
        <p:nvSpPr>
          <p:cNvPr id="54" name="화살표: 갈매기형 수장 32">
            <a:extLst>
              <a:ext uri="{FF2B5EF4-FFF2-40B4-BE49-F238E27FC236}">
                <a16:creationId xmlns:a16="http://schemas.microsoft.com/office/drawing/2014/main" id="{E4DF2A3F-4941-0444-86D7-D1D99048E60C}"/>
              </a:ext>
            </a:extLst>
          </p:cNvPr>
          <p:cNvSpPr/>
          <p:nvPr/>
        </p:nvSpPr>
        <p:spPr>
          <a:xfrm>
            <a:off x="3657074" y="3215693"/>
            <a:ext cx="385142" cy="466012"/>
          </a:xfrm>
          <a:prstGeom prst="chevron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4707BB-926A-6942-B7BE-C64E07C18336}"/>
              </a:ext>
            </a:extLst>
          </p:cNvPr>
          <p:cNvGrpSpPr/>
          <p:nvPr/>
        </p:nvGrpSpPr>
        <p:grpSpPr>
          <a:xfrm>
            <a:off x="1299458" y="2026343"/>
            <a:ext cx="1467514" cy="3310724"/>
            <a:chOff x="9108309" y="1878030"/>
            <a:chExt cx="1467514" cy="3310724"/>
          </a:xfrm>
        </p:grpSpPr>
        <p:sp>
          <p:nvSpPr>
            <p:cNvPr id="42" name="사각형: 둥근 모서리 33">
              <a:extLst>
                <a:ext uri="{FF2B5EF4-FFF2-40B4-BE49-F238E27FC236}">
                  <a16:creationId xmlns:a16="http://schemas.microsoft.com/office/drawing/2014/main" id="{C284E236-220B-BD4D-9F90-239379983F66}"/>
                </a:ext>
              </a:extLst>
            </p:cNvPr>
            <p:cNvSpPr/>
            <p:nvPr/>
          </p:nvSpPr>
          <p:spPr>
            <a:xfrm>
              <a:off x="9221809" y="1878030"/>
              <a:ext cx="1240514" cy="366694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메인 화면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43" name="사각형: 둥근 모서리 33">
              <a:extLst>
                <a:ext uri="{FF2B5EF4-FFF2-40B4-BE49-F238E27FC236}">
                  <a16:creationId xmlns:a16="http://schemas.microsoft.com/office/drawing/2014/main" id="{BD8FA2C7-ABF5-1743-8C59-8FBCEB2F2719}"/>
                </a:ext>
              </a:extLst>
            </p:cNvPr>
            <p:cNvSpPr/>
            <p:nvPr/>
          </p:nvSpPr>
          <p:spPr>
            <a:xfrm>
              <a:off x="9221809" y="3756695"/>
              <a:ext cx="1240514" cy="366694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검색 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API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호출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44" name="사각형: 둥근 모서리 33">
              <a:extLst>
                <a:ext uri="{FF2B5EF4-FFF2-40B4-BE49-F238E27FC236}">
                  <a16:creationId xmlns:a16="http://schemas.microsoft.com/office/drawing/2014/main" id="{62DF1242-FBC9-DF43-95B9-9259A91ECD41}"/>
                </a:ext>
              </a:extLst>
            </p:cNvPr>
            <p:cNvSpPr/>
            <p:nvPr/>
          </p:nvSpPr>
          <p:spPr>
            <a:xfrm>
              <a:off x="9221809" y="4279695"/>
              <a:ext cx="1240514" cy="366694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매니저 조회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결과 반환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5" name="사각형: 둥근 모서리 33">
              <a:extLst>
                <a:ext uri="{FF2B5EF4-FFF2-40B4-BE49-F238E27FC236}">
                  <a16:creationId xmlns:a16="http://schemas.microsoft.com/office/drawing/2014/main" id="{D7267483-04D6-C64F-AC70-F97DB5B2E713}"/>
                </a:ext>
              </a:extLst>
            </p:cNvPr>
            <p:cNvSpPr/>
            <p:nvPr/>
          </p:nvSpPr>
          <p:spPr>
            <a:xfrm>
              <a:off x="9221809" y="2446665"/>
              <a:ext cx="1240514" cy="366694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매니저 검색 화면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6" name="Parallelogram 47">
              <a:extLst>
                <a:ext uri="{FF2B5EF4-FFF2-40B4-BE49-F238E27FC236}">
                  <a16:creationId xmlns:a16="http://schemas.microsoft.com/office/drawing/2014/main" id="{33803D13-6E8E-9445-9633-64B74D6A5582}"/>
                </a:ext>
              </a:extLst>
            </p:cNvPr>
            <p:cNvSpPr/>
            <p:nvPr/>
          </p:nvSpPr>
          <p:spPr>
            <a:xfrm>
              <a:off x="9108309" y="3006586"/>
              <a:ext cx="1467514" cy="550919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검색하는 지역과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테마 입력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7" name="사각형: 둥근 모서리 33">
              <a:extLst>
                <a:ext uri="{FF2B5EF4-FFF2-40B4-BE49-F238E27FC236}">
                  <a16:creationId xmlns:a16="http://schemas.microsoft.com/office/drawing/2014/main" id="{770D6C7F-2C36-AD4D-8921-9C2FF57553AC}"/>
                </a:ext>
              </a:extLst>
            </p:cNvPr>
            <p:cNvSpPr/>
            <p:nvPr/>
          </p:nvSpPr>
          <p:spPr>
            <a:xfrm>
              <a:off x="9221809" y="4822060"/>
              <a:ext cx="1240514" cy="366694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매니저 검색 결과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cxnSp>
          <p:nvCxnSpPr>
            <p:cNvPr id="58" name="Straight Arrow Connector 23">
              <a:extLst>
                <a:ext uri="{FF2B5EF4-FFF2-40B4-BE49-F238E27FC236}">
                  <a16:creationId xmlns:a16="http://schemas.microsoft.com/office/drawing/2014/main" id="{E5EEC43D-F284-8642-BBC8-FCAD8634ED31}"/>
                </a:ext>
              </a:extLst>
            </p:cNvPr>
            <p:cNvCxnSpPr>
              <a:cxnSpLocks/>
              <a:stCxn id="42" idx="2"/>
              <a:endCxn id="55" idx="0"/>
            </p:cNvCxnSpPr>
            <p:nvPr/>
          </p:nvCxnSpPr>
          <p:spPr>
            <a:xfrm>
              <a:off x="9842066" y="2244724"/>
              <a:ext cx="0" cy="201941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27">
              <a:extLst>
                <a:ext uri="{FF2B5EF4-FFF2-40B4-BE49-F238E27FC236}">
                  <a16:creationId xmlns:a16="http://schemas.microsoft.com/office/drawing/2014/main" id="{CA158859-6DE5-AF4B-B4F0-0890CFD60FAC}"/>
                </a:ext>
              </a:extLst>
            </p:cNvPr>
            <p:cNvCxnSpPr>
              <a:cxnSpLocks/>
              <a:stCxn id="55" idx="2"/>
              <a:endCxn id="56" idx="0"/>
            </p:cNvCxnSpPr>
            <p:nvPr/>
          </p:nvCxnSpPr>
          <p:spPr>
            <a:xfrm>
              <a:off x="9842066" y="2813359"/>
              <a:ext cx="0" cy="193227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32">
              <a:extLst>
                <a:ext uri="{FF2B5EF4-FFF2-40B4-BE49-F238E27FC236}">
                  <a16:creationId xmlns:a16="http://schemas.microsoft.com/office/drawing/2014/main" id="{30755D70-A4D7-744A-8781-B980649099C7}"/>
                </a:ext>
              </a:extLst>
            </p:cNvPr>
            <p:cNvCxnSpPr>
              <a:cxnSpLocks/>
              <a:stCxn id="56" idx="4"/>
              <a:endCxn id="43" idx="0"/>
            </p:cNvCxnSpPr>
            <p:nvPr/>
          </p:nvCxnSpPr>
          <p:spPr>
            <a:xfrm>
              <a:off x="9842066" y="3557505"/>
              <a:ext cx="0" cy="199190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37">
              <a:extLst>
                <a:ext uri="{FF2B5EF4-FFF2-40B4-BE49-F238E27FC236}">
                  <a16:creationId xmlns:a16="http://schemas.microsoft.com/office/drawing/2014/main" id="{A05AA95B-A961-AC44-8A85-E5D6AD0C6AD7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9842066" y="4123389"/>
              <a:ext cx="0" cy="156306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39">
              <a:extLst>
                <a:ext uri="{FF2B5EF4-FFF2-40B4-BE49-F238E27FC236}">
                  <a16:creationId xmlns:a16="http://schemas.microsoft.com/office/drawing/2014/main" id="{39FA5DCA-CF30-884F-AE69-9E1126736F57}"/>
                </a:ext>
              </a:extLst>
            </p:cNvPr>
            <p:cNvCxnSpPr>
              <a:cxnSpLocks/>
              <a:stCxn id="44" idx="2"/>
              <a:endCxn id="57" idx="0"/>
            </p:cNvCxnSpPr>
            <p:nvPr/>
          </p:nvCxnSpPr>
          <p:spPr>
            <a:xfrm>
              <a:off x="9842066" y="4646389"/>
              <a:ext cx="0" cy="175671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8089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8BCE72-5E13-B64E-AE62-FB1DA18EB3B6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구현 현황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Google Shape;2683;p69">
            <a:extLst>
              <a:ext uri="{FF2B5EF4-FFF2-40B4-BE49-F238E27FC236}">
                <a16:creationId xmlns:a16="http://schemas.microsoft.com/office/drawing/2014/main" id="{E86A89FB-5745-334B-8F75-8EF00D78E908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3454D051-D71B-924B-9608-C98807AFA630}"/>
              </a:ext>
            </a:extLst>
          </p:cNvPr>
          <p:cNvSpPr txBox="1"/>
          <p:nvPr/>
        </p:nvSpPr>
        <p:spPr>
          <a:xfrm>
            <a:off x="11132522" y="292833"/>
            <a:ext cx="1200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진행상황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B23D98-2CFE-084B-A58C-BB751BA3DA8D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Google Shape;1005;p17">
            <a:extLst>
              <a:ext uri="{FF2B5EF4-FFF2-40B4-BE49-F238E27FC236}">
                <a16:creationId xmlns:a16="http://schemas.microsoft.com/office/drawing/2014/main" id="{8A0D971C-C18E-2E41-AF7A-5B6CE8FA56EB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8" name="Google Shape;1006;p17">
              <a:extLst>
                <a:ext uri="{FF2B5EF4-FFF2-40B4-BE49-F238E27FC236}">
                  <a16:creationId xmlns:a16="http://schemas.microsoft.com/office/drawing/2014/main" id="{95C9649A-8454-3042-B26E-BC75A146F8CB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0" name="Google Shape;1007;p17">
                <a:extLst>
                  <a:ext uri="{FF2B5EF4-FFF2-40B4-BE49-F238E27FC236}">
                    <a16:creationId xmlns:a16="http://schemas.microsoft.com/office/drawing/2014/main" id="{B1867554-DEEC-8C47-852B-885AEA42BBF2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008;p17">
                <a:extLst>
                  <a:ext uri="{FF2B5EF4-FFF2-40B4-BE49-F238E27FC236}">
                    <a16:creationId xmlns:a16="http://schemas.microsoft.com/office/drawing/2014/main" id="{7B7E8616-C5AF-2F4B-871B-9C72BC910A71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010;p17">
                <a:extLst>
                  <a:ext uri="{FF2B5EF4-FFF2-40B4-BE49-F238E27FC236}">
                    <a16:creationId xmlns:a16="http://schemas.microsoft.com/office/drawing/2014/main" id="{9685BB47-7291-8243-8AED-229861A23402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09;p17">
                <a:extLst>
                  <a:ext uri="{FF2B5EF4-FFF2-40B4-BE49-F238E27FC236}">
                    <a16:creationId xmlns:a16="http://schemas.microsoft.com/office/drawing/2014/main" id="{414FCE13-8084-714D-9444-B71C69478AF5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1011;p17">
              <a:extLst>
                <a:ext uri="{FF2B5EF4-FFF2-40B4-BE49-F238E27FC236}">
                  <a16:creationId xmlns:a16="http://schemas.microsoft.com/office/drawing/2014/main" id="{F8FFB7EB-C693-934D-827C-B43B52C63C43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349696E-21A2-8145-9E18-9B2B9322FF3D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34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686D80-5C07-C346-A03E-823DE3C758D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92B949-5BAE-B346-9533-F38A2CB71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72E370-13E1-B44B-97D2-6B60E1E06CF5}"/>
              </a:ext>
            </a:extLst>
          </p:cNvPr>
          <p:cNvSpPr txBox="1"/>
          <p:nvPr/>
        </p:nvSpPr>
        <p:spPr>
          <a:xfrm>
            <a:off x="3374212" y="6059035"/>
            <a:ext cx="1505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Wire Frame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06CE3CF8-D9E4-4948-A547-A6AB7CF49413}"/>
              </a:ext>
            </a:extLst>
          </p:cNvPr>
          <p:cNvSpPr/>
          <p:nvPr/>
        </p:nvSpPr>
        <p:spPr>
          <a:xfrm>
            <a:off x="748882" y="1059300"/>
            <a:ext cx="1776604" cy="394773"/>
          </a:xfrm>
          <a:prstGeom prst="roundRect">
            <a:avLst>
              <a:gd name="adj" fmla="val 50000"/>
            </a:avLst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의뢰서 작성</a:t>
            </a:r>
            <a:endParaRPr kumimoji="1" lang="ko-Kore-KR" altLang="en-US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02E90DB-3C81-EA46-A85D-4EDAC35B2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206" y="1689824"/>
            <a:ext cx="1989554" cy="43056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05B110F-1171-8544-BCA4-8F104D1CE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738" y="1689824"/>
            <a:ext cx="1989554" cy="43056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963CD2-1909-AB46-BD97-97728036727F}"/>
              </a:ext>
            </a:extLst>
          </p:cNvPr>
          <p:cNvGrpSpPr/>
          <p:nvPr/>
        </p:nvGrpSpPr>
        <p:grpSpPr>
          <a:xfrm>
            <a:off x="8364762" y="1692360"/>
            <a:ext cx="2810173" cy="4296770"/>
            <a:chOff x="4706611" y="1231086"/>
            <a:chExt cx="2810173" cy="4296770"/>
          </a:xfrm>
        </p:grpSpPr>
        <p:sp>
          <p:nvSpPr>
            <p:cNvPr id="24" name="사각형: 둥근 모서리 33">
              <a:extLst>
                <a:ext uri="{FF2B5EF4-FFF2-40B4-BE49-F238E27FC236}">
                  <a16:creationId xmlns:a16="http://schemas.microsoft.com/office/drawing/2014/main" id="{FE0D60BB-6E0A-3041-B906-94216C5F8663}"/>
                </a:ext>
              </a:extLst>
            </p:cNvPr>
            <p:cNvSpPr/>
            <p:nvPr/>
          </p:nvSpPr>
          <p:spPr>
            <a:xfrm>
              <a:off x="5152614" y="1231086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의뢰서 작성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5" name="Parallelogram 44">
              <a:extLst>
                <a:ext uri="{FF2B5EF4-FFF2-40B4-BE49-F238E27FC236}">
                  <a16:creationId xmlns:a16="http://schemas.microsoft.com/office/drawing/2014/main" id="{E5D61F02-56C1-0940-8B09-E4360B2832AA}"/>
                </a:ext>
              </a:extLst>
            </p:cNvPr>
            <p:cNvSpPr/>
            <p:nvPr/>
          </p:nvSpPr>
          <p:spPr>
            <a:xfrm>
              <a:off x="5065201" y="1649354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6" name="Parallelogram 46">
              <a:extLst>
                <a:ext uri="{FF2B5EF4-FFF2-40B4-BE49-F238E27FC236}">
                  <a16:creationId xmlns:a16="http://schemas.microsoft.com/office/drawing/2014/main" id="{DB3C7C7D-C934-4A43-A22A-7DE493374651}"/>
                </a:ext>
              </a:extLst>
            </p:cNvPr>
            <p:cNvSpPr/>
            <p:nvPr/>
          </p:nvSpPr>
          <p:spPr>
            <a:xfrm>
              <a:off x="6396576" y="2681780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 테마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다중 선택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7" name="사각형: 둥근 모서리 33">
              <a:extLst>
                <a:ext uri="{FF2B5EF4-FFF2-40B4-BE49-F238E27FC236}">
                  <a16:creationId xmlns:a16="http://schemas.microsoft.com/office/drawing/2014/main" id="{1DBA6DDA-396E-FA4C-9AFB-F5F025F2DF75}"/>
                </a:ext>
              </a:extLst>
            </p:cNvPr>
            <p:cNvSpPr/>
            <p:nvPr/>
          </p:nvSpPr>
          <p:spPr>
            <a:xfrm>
              <a:off x="5152614" y="2210383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8" name="사각형: 둥근 모서리 33">
              <a:extLst>
                <a:ext uri="{FF2B5EF4-FFF2-40B4-BE49-F238E27FC236}">
                  <a16:creationId xmlns:a16="http://schemas.microsoft.com/office/drawing/2014/main" id="{8705D3C2-9275-3741-B7AD-746CB5A7A239}"/>
                </a:ext>
              </a:extLst>
            </p:cNvPr>
            <p:cNvSpPr/>
            <p:nvPr/>
          </p:nvSpPr>
          <p:spPr>
            <a:xfrm>
              <a:off x="6483215" y="2207776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 테마 검색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9" name="Parallelogram 50">
              <a:extLst>
                <a:ext uri="{FF2B5EF4-FFF2-40B4-BE49-F238E27FC236}">
                  <a16:creationId xmlns:a16="http://schemas.microsoft.com/office/drawing/2014/main" id="{836E6792-54A1-CB42-8634-3267758F3C87}"/>
                </a:ext>
              </a:extLst>
            </p:cNvPr>
            <p:cNvSpPr/>
            <p:nvPr/>
          </p:nvSpPr>
          <p:spPr>
            <a:xfrm>
              <a:off x="5065201" y="2684872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0" name="사각형: 둥근 모서리 33">
              <a:extLst>
                <a:ext uri="{FF2B5EF4-FFF2-40B4-BE49-F238E27FC236}">
                  <a16:creationId xmlns:a16="http://schemas.microsoft.com/office/drawing/2014/main" id="{E3BC0834-8780-BE43-8C38-B4D072D8160C}"/>
                </a:ext>
              </a:extLst>
            </p:cNvPr>
            <p:cNvSpPr/>
            <p:nvPr/>
          </p:nvSpPr>
          <p:spPr>
            <a:xfrm>
              <a:off x="5149070" y="3289044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1" name="Parallelogram 52">
              <a:extLst>
                <a:ext uri="{FF2B5EF4-FFF2-40B4-BE49-F238E27FC236}">
                  <a16:creationId xmlns:a16="http://schemas.microsoft.com/office/drawing/2014/main" id="{1A24FDA5-F91E-3E4F-AE63-40F634D279D5}"/>
                </a:ext>
              </a:extLst>
            </p:cNvPr>
            <p:cNvSpPr/>
            <p:nvPr/>
          </p:nvSpPr>
          <p:spPr>
            <a:xfrm>
              <a:off x="6396576" y="3808538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여행지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다중 선택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2" name="사각형: 둥근 모서리 33">
              <a:extLst>
                <a:ext uri="{FF2B5EF4-FFF2-40B4-BE49-F238E27FC236}">
                  <a16:creationId xmlns:a16="http://schemas.microsoft.com/office/drawing/2014/main" id="{AD25F8D3-C40D-4D4D-817B-C043547A40C9}"/>
                </a:ext>
              </a:extLst>
            </p:cNvPr>
            <p:cNvSpPr/>
            <p:nvPr/>
          </p:nvSpPr>
          <p:spPr>
            <a:xfrm>
              <a:off x="6483215" y="3291790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여행지 검색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3" name="Parallelogram 54">
              <a:extLst>
                <a:ext uri="{FF2B5EF4-FFF2-40B4-BE49-F238E27FC236}">
                  <a16:creationId xmlns:a16="http://schemas.microsoft.com/office/drawing/2014/main" id="{CD10EF02-0216-EC43-A574-3F16B4E7806C}"/>
                </a:ext>
              </a:extLst>
            </p:cNvPr>
            <p:cNvSpPr/>
            <p:nvPr/>
          </p:nvSpPr>
          <p:spPr>
            <a:xfrm>
              <a:off x="5065201" y="3805171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4" name="Parallelogram 55">
              <a:extLst>
                <a:ext uri="{FF2B5EF4-FFF2-40B4-BE49-F238E27FC236}">
                  <a16:creationId xmlns:a16="http://schemas.microsoft.com/office/drawing/2014/main" id="{26085BAD-53F7-7D48-BC88-DB2FF9457132}"/>
                </a:ext>
              </a:extLst>
            </p:cNvPr>
            <p:cNvSpPr/>
            <p:nvPr/>
          </p:nvSpPr>
          <p:spPr>
            <a:xfrm>
              <a:off x="5065201" y="4421058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5" name="사각형: 둥근 모서리 33">
              <a:extLst>
                <a:ext uri="{FF2B5EF4-FFF2-40B4-BE49-F238E27FC236}">
                  <a16:creationId xmlns:a16="http://schemas.microsoft.com/office/drawing/2014/main" id="{7DF08B5F-2AEC-AE44-9BFE-B471A5294A7E}"/>
                </a:ext>
              </a:extLst>
            </p:cNvPr>
            <p:cNvSpPr/>
            <p:nvPr/>
          </p:nvSpPr>
          <p:spPr>
            <a:xfrm>
              <a:off x="5149070" y="5051111"/>
              <a:ext cx="946930" cy="476745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cxnSp>
          <p:nvCxnSpPr>
            <p:cNvPr id="36" name="Straight Arrow Connector 21">
              <a:extLst>
                <a:ext uri="{FF2B5EF4-FFF2-40B4-BE49-F238E27FC236}">
                  <a16:creationId xmlns:a16="http://schemas.microsoft.com/office/drawing/2014/main" id="{C62F1BE6-CCEE-C246-9DAE-8FDB38D1DEAC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 flipH="1">
              <a:off x="5625305" y="1510997"/>
              <a:ext cx="774" cy="138357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26">
              <a:extLst>
                <a:ext uri="{FF2B5EF4-FFF2-40B4-BE49-F238E27FC236}">
                  <a16:creationId xmlns:a16="http://schemas.microsoft.com/office/drawing/2014/main" id="{D8CB57DE-D71A-8B4F-8B16-4E0A6727A84D}"/>
                </a:ext>
              </a:extLst>
            </p:cNvPr>
            <p:cNvCxnSpPr>
              <a:stCxn id="25" idx="4"/>
              <a:endCxn id="27" idx="0"/>
            </p:cNvCxnSpPr>
            <p:nvPr/>
          </p:nvCxnSpPr>
          <p:spPr>
            <a:xfrm>
              <a:off x="5625305" y="2069891"/>
              <a:ext cx="774" cy="140492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0">
              <a:extLst>
                <a:ext uri="{FF2B5EF4-FFF2-40B4-BE49-F238E27FC236}">
                  <a16:creationId xmlns:a16="http://schemas.microsoft.com/office/drawing/2014/main" id="{B1C6F4A9-20D8-564B-A643-0B6FAF783A7B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 flipV="1">
              <a:off x="6099544" y="2347732"/>
              <a:ext cx="383671" cy="2607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3">
              <a:extLst>
                <a:ext uri="{FF2B5EF4-FFF2-40B4-BE49-F238E27FC236}">
                  <a16:creationId xmlns:a16="http://schemas.microsoft.com/office/drawing/2014/main" id="{29F7B49C-3A3F-AA4E-8B68-EF9935FA8593}"/>
                </a:ext>
              </a:extLst>
            </p:cNvPr>
            <p:cNvCxnSpPr>
              <a:stCxn id="28" idx="2"/>
              <a:endCxn id="26" idx="0"/>
            </p:cNvCxnSpPr>
            <p:nvPr/>
          </p:nvCxnSpPr>
          <p:spPr>
            <a:xfrm>
              <a:off x="6956680" y="2487687"/>
              <a:ext cx="0" cy="194093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5">
              <a:extLst>
                <a:ext uri="{FF2B5EF4-FFF2-40B4-BE49-F238E27FC236}">
                  <a16:creationId xmlns:a16="http://schemas.microsoft.com/office/drawing/2014/main" id="{83F04716-1C01-1E40-BC71-466396CE459A}"/>
                </a:ext>
              </a:extLst>
            </p:cNvPr>
            <p:cNvCxnSpPr>
              <a:stCxn id="26" idx="5"/>
              <a:endCxn id="29" idx="2"/>
            </p:cNvCxnSpPr>
            <p:nvPr/>
          </p:nvCxnSpPr>
          <p:spPr>
            <a:xfrm flipH="1">
              <a:off x="6132842" y="2892049"/>
              <a:ext cx="316301" cy="3092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37">
              <a:extLst>
                <a:ext uri="{FF2B5EF4-FFF2-40B4-BE49-F238E27FC236}">
                  <a16:creationId xmlns:a16="http://schemas.microsoft.com/office/drawing/2014/main" id="{CA10B200-7C45-D24F-A1E0-0C83D8D3B90C}"/>
                </a:ext>
              </a:extLst>
            </p:cNvPr>
            <p:cNvCxnSpPr>
              <a:stCxn id="29" idx="4"/>
              <a:endCxn id="30" idx="0"/>
            </p:cNvCxnSpPr>
            <p:nvPr/>
          </p:nvCxnSpPr>
          <p:spPr>
            <a:xfrm flipH="1">
              <a:off x="5622535" y="3105409"/>
              <a:ext cx="2770" cy="183635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39">
              <a:extLst>
                <a:ext uri="{FF2B5EF4-FFF2-40B4-BE49-F238E27FC236}">
                  <a16:creationId xmlns:a16="http://schemas.microsoft.com/office/drawing/2014/main" id="{402D3D14-268C-8541-8D47-C14E9A53D4BB}"/>
                </a:ext>
              </a:extLst>
            </p:cNvPr>
            <p:cNvCxnSpPr>
              <a:stCxn id="30" idx="3"/>
              <a:endCxn id="32" idx="1"/>
            </p:cNvCxnSpPr>
            <p:nvPr/>
          </p:nvCxnSpPr>
          <p:spPr>
            <a:xfrm>
              <a:off x="6096000" y="3429000"/>
              <a:ext cx="387215" cy="2746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1">
              <a:extLst>
                <a:ext uri="{FF2B5EF4-FFF2-40B4-BE49-F238E27FC236}">
                  <a16:creationId xmlns:a16="http://schemas.microsoft.com/office/drawing/2014/main" id="{CA92E1ED-3AB8-B04D-ABDE-9C46AEC76C1D}"/>
                </a:ext>
              </a:extLst>
            </p:cNvPr>
            <p:cNvCxnSpPr>
              <a:stCxn id="32" idx="2"/>
              <a:endCxn id="31" idx="0"/>
            </p:cNvCxnSpPr>
            <p:nvPr/>
          </p:nvCxnSpPr>
          <p:spPr>
            <a:xfrm>
              <a:off x="6956680" y="3571701"/>
              <a:ext cx="0" cy="236837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57">
              <a:extLst>
                <a:ext uri="{FF2B5EF4-FFF2-40B4-BE49-F238E27FC236}">
                  <a16:creationId xmlns:a16="http://schemas.microsoft.com/office/drawing/2014/main" id="{F2293C13-D43D-7D48-A201-0D524F5CCAAC}"/>
                </a:ext>
              </a:extLst>
            </p:cNvPr>
            <p:cNvCxnSpPr>
              <a:stCxn id="31" idx="5"/>
              <a:endCxn id="33" idx="2"/>
            </p:cNvCxnSpPr>
            <p:nvPr/>
          </p:nvCxnSpPr>
          <p:spPr>
            <a:xfrm flipH="1" flipV="1">
              <a:off x="6132842" y="4015440"/>
              <a:ext cx="316301" cy="3367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61">
              <a:extLst>
                <a:ext uri="{FF2B5EF4-FFF2-40B4-BE49-F238E27FC236}">
                  <a16:creationId xmlns:a16="http://schemas.microsoft.com/office/drawing/2014/main" id="{76D0DB98-8558-9948-A111-661B1A23E5F0}"/>
                </a:ext>
              </a:extLst>
            </p:cNvPr>
            <p:cNvCxnSpPr>
              <a:stCxn id="33" idx="4"/>
              <a:endCxn id="34" idx="0"/>
            </p:cNvCxnSpPr>
            <p:nvPr/>
          </p:nvCxnSpPr>
          <p:spPr>
            <a:xfrm>
              <a:off x="5625305" y="4225708"/>
              <a:ext cx="0" cy="195350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91">
              <a:extLst>
                <a:ext uri="{FF2B5EF4-FFF2-40B4-BE49-F238E27FC236}">
                  <a16:creationId xmlns:a16="http://schemas.microsoft.com/office/drawing/2014/main" id="{B7AEF540-8F30-D248-924E-E828E9AFFF32}"/>
                </a:ext>
              </a:extLst>
            </p:cNvPr>
            <p:cNvCxnSpPr>
              <a:stCxn id="34" idx="4"/>
              <a:endCxn id="35" idx="0"/>
            </p:cNvCxnSpPr>
            <p:nvPr/>
          </p:nvCxnSpPr>
          <p:spPr>
            <a:xfrm flipH="1">
              <a:off x="5622535" y="4841595"/>
              <a:ext cx="2770" cy="209516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4E6DE7-C811-484E-B0C6-39620B5FDB18}"/>
                </a:ext>
              </a:extLst>
            </p:cNvPr>
            <p:cNvSpPr txBox="1"/>
            <p:nvPr/>
          </p:nvSpPr>
          <p:spPr>
            <a:xfrm>
              <a:off x="5021678" y="2240680"/>
              <a:ext cx="122441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원하는 여행 테마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F526E4-CB25-194A-98FE-F7CDF9DDF2E4}"/>
                </a:ext>
              </a:extLst>
            </p:cNvPr>
            <p:cNvSpPr txBox="1"/>
            <p:nvPr/>
          </p:nvSpPr>
          <p:spPr>
            <a:xfrm>
              <a:off x="4706611" y="2702299"/>
              <a:ext cx="1776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선호 음식</a:t>
              </a:r>
              <a:br>
                <a: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</a:br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주류</a:t>
              </a:r>
              <a:r>
                <a:rPr lang="en-US" altLang="ko-KR" sz="9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·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숙소 입력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B93EF3-7DE8-8F42-AC77-A38E000F2644}"/>
                </a:ext>
              </a:extLst>
            </p:cNvPr>
            <p:cNvSpPr txBox="1"/>
            <p:nvPr/>
          </p:nvSpPr>
          <p:spPr>
            <a:xfrm>
              <a:off x="5134330" y="3905632"/>
              <a:ext cx="9469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 취향 입력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2EF828-6E01-754D-9C43-42A2BD196F64}"/>
                </a:ext>
              </a:extLst>
            </p:cNvPr>
            <p:cNvSpPr txBox="1"/>
            <p:nvPr/>
          </p:nvSpPr>
          <p:spPr>
            <a:xfrm>
              <a:off x="5019903" y="3319931"/>
              <a:ext cx="121122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가고 싶은 여행지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A10B50-8815-864A-B16F-AC846ACE564D}"/>
                </a:ext>
              </a:extLst>
            </p:cNvPr>
            <p:cNvSpPr txBox="1"/>
            <p:nvPr/>
          </p:nvSpPr>
          <p:spPr>
            <a:xfrm>
              <a:off x="4965433" y="1673887"/>
              <a:ext cx="13142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 지역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·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날짜</a:t>
              </a:r>
              <a:endParaRPr lang="en-US" altLang="ko-KR" sz="9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인원 등 입력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D535AB6-5BFF-7141-A7D6-C61F871BAABC}"/>
                </a:ext>
              </a:extLst>
            </p:cNvPr>
            <p:cNvSpPr txBox="1"/>
            <p:nvPr/>
          </p:nvSpPr>
          <p:spPr>
            <a:xfrm>
              <a:off x="4965432" y="4441108"/>
              <a:ext cx="13142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기타 부가정보</a:t>
              </a:r>
              <a:br>
                <a:rPr lang="en-US" altLang="ko-KR" sz="9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</a:br>
              <a:r>
                <a:rPr lang="ko-KR" altLang="en-US" sz="9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입력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B79C89-32EA-C04D-9D89-E9F9BE631B16}"/>
                </a:ext>
              </a:extLst>
            </p:cNvPr>
            <p:cNvSpPr txBox="1"/>
            <p:nvPr/>
          </p:nvSpPr>
          <p:spPr>
            <a:xfrm>
              <a:off x="4919675" y="5268272"/>
              <a:ext cx="135996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(</a:t>
              </a:r>
              <a:r>
                <a:rPr lang="ko-KR" altLang="en-US" sz="700" dirty="0" err="1">
                  <a:latin typeface="Noto Sans KR" panose="020B0500000000000000" pitchFamily="34" charset="-128"/>
                  <a:ea typeface="Noto Sans KR" panose="020B0500000000000000" pitchFamily="34" charset="-128"/>
                </a:rPr>
                <a:t>의뢰비</a:t>
              </a:r>
              <a:r>
                <a:rPr lang="ko-KR" altLang="en-US" sz="7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 견적</a:t>
              </a:r>
              <a:r>
                <a:rPr lang="en-US" altLang="ko-KR" sz="7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, </a:t>
              </a:r>
              <a:r>
                <a:rPr lang="ko-KR" altLang="en-US" sz="7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추천 매니저 출력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BBC5D6-C59C-444C-9298-F44131E74368}"/>
                </a:ext>
              </a:extLst>
            </p:cNvPr>
            <p:cNvSpPr txBox="1"/>
            <p:nvPr/>
          </p:nvSpPr>
          <p:spPr>
            <a:xfrm>
              <a:off x="5006314" y="5098207"/>
              <a:ext cx="11856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의뢰서 작성 완료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D33014B-3316-4F4A-8352-5A5993AF6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977" y="1696859"/>
            <a:ext cx="1989554" cy="43056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5" name="화살표: 갈매기형 수장 32">
            <a:extLst>
              <a:ext uri="{FF2B5EF4-FFF2-40B4-BE49-F238E27FC236}">
                <a16:creationId xmlns:a16="http://schemas.microsoft.com/office/drawing/2014/main" id="{F2EAFE2B-9FA3-784B-BD16-504AE2AC3BC4}"/>
              </a:ext>
            </a:extLst>
          </p:cNvPr>
          <p:cNvSpPr/>
          <p:nvPr/>
        </p:nvSpPr>
        <p:spPr>
          <a:xfrm>
            <a:off x="7800325" y="3215693"/>
            <a:ext cx="385142" cy="466012"/>
          </a:xfrm>
          <a:prstGeom prst="chevron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A0E35E-BA1F-F040-AF8C-850688558CFC}"/>
              </a:ext>
            </a:extLst>
          </p:cNvPr>
          <p:cNvSpPr txBox="1"/>
          <p:nvPr/>
        </p:nvSpPr>
        <p:spPr>
          <a:xfrm>
            <a:off x="9221809" y="6058140"/>
            <a:ext cx="14574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Flow Chart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8781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8BCE72-5E13-B64E-AE62-FB1DA18EB3B6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구현 현황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Google Shape;2683;p69">
            <a:extLst>
              <a:ext uri="{FF2B5EF4-FFF2-40B4-BE49-F238E27FC236}">
                <a16:creationId xmlns:a16="http://schemas.microsoft.com/office/drawing/2014/main" id="{E86A89FB-5745-334B-8F75-8EF00D78E908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3454D051-D71B-924B-9608-C98807AFA630}"/>
              </a:ext>
            </a:extLst>
          </p:cNvPr>
          <p:cNvSpPr txBox="1"/>
          <p:nvPr/>
        </p:nvSpPr>
        <p:spPr>
          <a:xfrm>
            <a:off x="11132522" y="292833"/>
            <a:ext cx="1200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진행상황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B23D98-2CFE-084B-A58C-BB751BA3DA8D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Google Shape;1005;p17">
            <a:extLst>
              <a:ext uri="{FF2B5EF4-FFF2-40B4-BE49-F238E27FC236}">
                <a16:creationId xmlns:a16="http://schemas.microsoft.com/office/drawing/2014/main" id="{8A0D971C-C18E-2E41-AF7A-5B6CE8FA56EB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8" name="Google Shape;1006;p17">
              <a:extLst>
                <a:ext uri="{FF2B5EF4-FFF2-40B4-BE49-F238E27FC236}">
                  <a16:creationId xmlns:a16="http://schemas.microsoft.com/office/drawing/2014/main" id="{95C9649A-8454-3042-B26E-BC75A146F8CB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0" name="Google Shape;1007;p17">
                <a:extLst>
                  <a:ext uri="{FF2B5EF4-FFF2-40B4-BE49-F238E27FC236}">
                    <a16:creationId xmlns:a16="http://schemas.microsoft.com/office/drawing/2014/main" id="{B1867554-DEEC-8C47-852B-885AEA42BBF2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008;p17">
                <a:extLst>
                  <a:ext uri="{FF2B5EF4-FFF2-40B4-BE49-F238E27FC236}">
                    <a16:creationId xmlns:a16="http://schemas.microsoft.com/office/drawing/2014/main" id="{7B7E8616-C5AF-2F4B-871B-9C72BC910A71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010;p17">
                <a:extLst>
                  <a:ext uri="{FF2B5EF4-FFF2-40B4-BE49-F238E27FC236}">
                    <a16:creationId xmlns:a16="http://schemas.microsoft.com/office/drawing/2014/main" id="{9685BB47-7291-8243-8AED-229861A23402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09;p17">
                <a:extLst>
                  <a:ext uri="{FF2B5EF4-FFF2-40B4-BE49-F238E27FC236}">
                    <a16:creationId xmlns:a16="http://schemas.microsoft.com/office/drawing/2014/main" id="{414FCE13-8084-714D-9444-B71C69478AF5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1011;p17">
              <a:extLst>
                <a:ext uri="{FF2B5EF4-FFF2-40B4-BE49-F238E27FC236}">
                  <a16:creationId xmlns:a16="http://schemas.microsoft.com/office/drawing/2014/main" id="{F8FFB7EB-C693-934D-827C-B43B52C63C43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349696E-21A2-8145-9E18-9B2B9322FF3D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35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686D80-5C07-C346-A03E-823DE3C758D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92B949-5BAE-B346-9533-F38A2CB71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06CE3CF8-D9E4-4948-A547-A6AB7CF49413}"/>
              </a:ext>
            </a:extLst>
          </p:cNvPr>
          <p:cNvSpPr/>
          <p:nvPr/>
        </p:nvSpPr>
        <p:spPr>
          <a:xfrm>
            <a:off x="748882" y="1059300"/>
            <a:ext cx="1776604" cy="394773"/>
          </a:xfrm>
          <a:prstGeom prst="roundRect">
            <a:avLst>
              <a:gd name="adj" fmla="val 50000"/>
            </a:avLst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의뢰서 작성</a:t>
            </a:r>
            <a:endParaRPr kumimoji="1" lang="ko-Kore-KR" altLang="en-US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963CD2-1909-AB46-BD97-97728036727F}"/>
              </a:ext>
            </a:extLst>
          </p:cNvPr>
          <p:cNvGrpSpPr/>
          <p:nvPr/>
        </p:nvGrpSpPr>
        <p:grpSpPr>
          <a:xfrm>
            <a:off x="984065" y="1692360"/>
            <a:ext cx="2810173" cy="4296770"/>
            <a:chOff x="4706611" y="1231086"/>
            <a:chExt cx="2810173" cy="4296770"/>
          </a:xfrm>
        </p:grpSpPr>
        <p:sp>
          <p:nvSpPr>
            <p:cNvPr id="24" name="사각형: 둥근 모서리 33">
              <a:extLst>
                <a:ext uri="{FF2B5EF4-FFF2-40B4-BE49-F238E27FC236}">
                  <a16:creationId xmlns:a16="http://schemas.microsoft.com/office/drawing/2014/main" id="{FE0D60BB-6E0A-3041-B906-94216C5F8663}"/>
                </a:ext>
              </a:extLst>
            </p:cNvPr>
            <p:cNvSpPr/>
            <p:nvPr/>
          </p:nvSpPr>
          <p:spPr>
            <a:xfrm>
              <a:off x="5152614" y="1231086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의뢰서 작성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5" name="Parallelogram 44">
              <a:extLst>
                <a:ext uri="{FF2B5EF4-FFF2-40B4-BE49-F238E27FC236}">
                  <a16:creationId xmlns:a16="http://schemas.microsoft.com/office/drawing/2014/main" id="{E5D61F02-56C1-0940-8B09-E4360B2832AA}"/>
                </a:ext>
              </a:extLst>
            </p:cNvPr>
            <p:cNvSpPr/>
            <p:nvPr/>
          </p:nvSpPr>
          <p:spPr>
            <a:xfrm>
              <a:off x="5065201" y="1649354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6" name="Parallelogram 46">
              <a:extLst>
                <a:ext uri="{FF2B5EF4-FFF2-40B4-BE49-F238E27FC236}">
                  <a16:creationId xmlns:a16="http://schemas.microsoft.com/office/drawing/2014/main" id="{DB3C7C7D-C934-4A43-A22A-7DE493374651}"/>
                </a:ext>
              </a:extLst>
            </p:cNvPr>
            <p:cNvSpPr/>
            <p:nvPr/>
          </p:nvSpPr>
          <p:spPr>
            <a:xfrm>
              <a:off x="6396576" y="2681780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 테마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다중 선택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7" name="사각형: 둥근 모서리 33">
              <a:extLst>
                <a:ext uri="{FF2B5EF4-FFF2-40B4-BE49-F238E27FC236}">
                  <a16:creationId xmlns:a16="http://schemas.microsoft.com/office/drawing/2014/main" id="{1DBA6DDA-396E-FA4C-9AFB-F5F025F2DF75}"/>
                </a:ext>
              </a:extLst>
            </p:cNvPr>
            <p:cNvSpPr/>
            <p:nvPr/>
          </p:nvSpPr>
          <p:spPr>
            <a:xfrm>
              <a:off x="5152614" y="2210383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8" name="사각형: 둥근 모서리 33">
              <a:extLst>
                <a:ext uri="{FF2B5EF4-FFF2-40B4-BE49-F238E27FC236}">
                  <a16:creationId xmlns:a16="http://schemas.microsoft.com/office/drawing/2014/main" id="{8705D3C2-9275-3741-B7AD-746CB5A7A239}"/>
                </a:ext>
              </a:extLst>
            </p:cNvPr>
            <p:cNvSpPr/>
            <p:nvPr/>
          </p:nvSpPr>
          <p:spPr>
            <a:xfrm>
              <a:off x="6483215" y="2207776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 테마 검색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9" name="Parallelogram 50">
              <a:extLst>
                <a:ext uri="{FF2B5EF4-FFF2-40B4-BE49-F238E27FC236}">
                  <a16:creationId xmlns:a16="http://schemas.microsoft.com/office/drawing/2014/main" id="{836E6792-54A1-CB42-8634-3267758F3C87}"/>
                </a:ext>
              </a:extLst>
            </p:cNvPr>
            <p:cNvSpPr/>
            <p:nvPr/>
          </p:nvSpPr>
          <p:spPr>
            <a:xfrm>
              <a:off x="5065201" y="2684872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0" name="사각형: 둥근 모서리 33">
              <a:extLst>
                <a:ext uri="{FF2B5EF4-FFF2-40B4-BE49-F238E27FC236}">
                  <a16:creationId xmlns:a16="http://schemas.microsoft.com/office/drawing/2014/main" id="{E3BC0834-8780-BE43-8C38-B4D072D8160C}"/>
                </a:ext>
              </a:extLst>
            </p:cNvPr>
            <p:cNvSpPr/>
            <p:nvPr/>
          </p:nvSpPr>
          <p:spPr>
            <a:xfrm>
              <a:off x="5149070" y="3289044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1" name="Parallelogram 52">
              <a:extLst>
                <a:ext uri="{FF2B5EF4-FFF2-40B4-BE49-F238E27FC236}">
                  <a16:creationId xmlns:a16="http://schemas.microsoft.com/office/drawing/2014/main" id="{1A24FDA5-F91E-3E4F-AE63-40F634D279D5}"/>
                </a:ext>
              </a:extLst>
            </p:cNvPr>
            <p:cNvSpPr/>
            <p:nvPr/>
          </p:nvSpPr>
          <p:spPr>
            <a:xfrm>
              <a:off x="6396576" y="3808538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여행지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다중 선택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2" name="사각형: 둥근 모서리 33">
              <a:extLst>
                <a:ext uri="{FF2B5EF4-FFF2-40B4-BE49-F238E27FC236}">
                  <a16:creationId xmlns:a16="http://schemas.microsoft.com/office/drawing/2014/main" id="{AD25F8D3-C40D-4D4D-817B-C043547A40C9}"/>
                </a:ext>
              </a:extLst>
            </p:cNvPr>
            <p:cNvSpPr/>
            <p:nvPr/>
          </p:nvSpPr>
          <p:spPr>
            <a:xfrm>
              <a:off x="6483215" y="3291790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여행지 검색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3" name="Parallelogram 54">
              <a:extLst>
                <a:ext uri="{FF2B5EF4-FFF2-40B4-BE49-F238E27FC236}">
                  <a16:creationId xmlns:a16="http://schemas.microsoft.com/office/drawing/2014/main" id="{CD10EF02-0216-EC43-A574-3F16B4E7806C}"/>
                </a:ext>
              </a:extLst>
            </p:cNvPr>
            <p:cNvSpPr/>
            <p:nvPr/>
          </p:nvSpPr>
          <p:spPr>
            <a:xfrm>
              <a:off x="5065201" y="3805171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4" name="Parallelogram 55">
              <a:extLst>
                <a:ext uri="{FF2B5EF4-FFF2-40B4-BE49-F238E27FC236}">
                  <a16:creationId xmlns:a16="http://schemas.microsoft.com/office/drawing/2014/main" id="{26085BAD-53F7-7D48-BC88-DB2FF9457132}"/>
                </a:ext>
              </a:extLst>
            </p:cNvPr>
            <p:cNvSpPr/>
            <p:nvPr/>
          </p:nvSpPr>
          <p:spPr>
            <a:xfrm>
              <a:off x="5065201" y="4421058"/>
              <a:ext cx="1120208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35" name="사각형: 둥근 모서리 33">
              <a:extLst>
                <a:ext uri="{FF2B5EF4-FFF2-40B4-BE49-F238E27FC236}">
                  <a16:creationId xmlns:a16="http://schemas.microsoft.com/office/drawing/2014/main" id="{7DF08B5F-2AEC-AE44-9BFE-B471A5294A7E}"/>
                </a:ext>
              </a:extLst>
            </p:cNvPr>
            <p:cNvSpPr/>
            <p:nvPr/>
          </p:nvSpPr>
          <p:spPr>
            <a:xfrm>
              <a:off x="5149070" y="5051111"/>
              <a:ext cx="946930" cy="476745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cxnSp>
          <p:nvCxnSpPr>
            <p:cNvPr id="36" name="Straight Arrow Connector 21">
              <a:extLst>
                <a:ext uri="{FF2B5EF4-FFF2-40B4-BE49-F238E27FC236}">
                  <a16:creationId xmlns:a16="http://schemas.microsoft.com/office/drawing/2014/main" id="{C62F1BE6-CCEE-C246-9DAE-8FDB38D1DEAC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 flipH="1">
              <a:off x="5625305" y="1510997"/>
              <a:ext cx="774" cy="138357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26">
              <a:extLst>
                <a:ext uri="{FF2B5EF4-FFF2-40B4-BE49-F238E27FC236}">
                  <a16:creationId xmlns:a16="http://schemas.microsoft.com/office/drawing/2014/main" id="{D8CB57DE-D71A-8B4F-8B16-4E0A6727A84D}"/>
                </a:ext>
              </a:extLst>
            </p:cNvPr>
            <p:cNvCxnSpPr>
              <a:stCxn id="25" idx="4"/>
              <a:endCxn id="27" idx="0"/>
            </p:cNvCxnSpPr>
            <p:nvPr/>
          </p:nvCxnSpPr>
          <p:spPr>
            <a:xfrm>
              <a:off x="5625305" y="2069891"/>
              <a:ext cx="774" cy="140492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0">
              <a:extLst>
                <a:ext uri="{FF2B5EF4-FFF2-40B4-BE49-F238E27FC236}">
                  <a16:creationId xmlns:a16="http://schemas.microsoft.com/office/drawing/2014/main" id="{B1C6F4A9-20D8-564B-A643-0B6FAF783A7B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 flipV="1">
              <a:off x="6099544" y="2347732"/>
              <a:ext cx="383671" cy="2607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3">
              <a:extLst>
                <a:ext uri="{FF2B5EF4-FFF2-40B4-BE49-F238E27FC236}">
                  <a16:creationId xmlns:a16="http://schemas.microsoft.com/office/drawing/2014/main" id="{29F7B49C-3A3F-AA4E-8B68-EF9935FA8593}"/>
                </a:ext>
              </a:extLst>
            </p:cNvPr>
            <p:cNvCxnSpPr>
              <a:stCxn id="28" idx="2"/>
              <a:endCxn id="26" idx="0"/>
            </p:cNvCxnSpPr>
            <p:nvPr/>
          </p:nvCxnSpPr>
          <p:spPr>
            <a:xfrm>
              <a:off x="6956680" y="2487687"/>
              <a:ext cx="0" cy="194093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5">
              <a:extLst>
                <a:ext uri="{FF2B5EF4-FFF2-40B4-BE49-F238E27FC236}">
                  <a16:creationId xmlns:a16="http://schemas.microsoft.com/office/drawing/2014/main" id="{83F04716-1C01-1E40-BC71-466396CE459A}"/>
                </a:ext>
              </a:extLst>
            </p:cNvPr>
            <p:cNvCxnSpPr>
              <a:stCxn id="26" idx="5"/>
              <a:endCxn id="29" idx="2"/>
            </p:cNvCxnSpPr>
            <p:nvPr/>
          </p:nvCxnSpPr>
          <p:spPr>
            <a:xfrm flipH="1">
              <a:off x="6132842" y="2892049"/>
              <a:ext cx="316301" cy="3092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37">
              <a:extLst>
                <a:ext uri="{FF2B5EF4-FFF2-40B4-BE49-F238E27FC236}">
                  <a16:creationId xmlns:a16="http://schemas.microsoft.com/office/drawing/2014/main" id="{CA10B200-7C45-D24F-A1E0-0C83D8D3B90C}"/>
                </a:ext>
              </a:extLst>
            </p:cNvPr>
            <p:cNvCxnSpPr>
              <a:stCxn id="29" idx="4"/>
              <a:endCxn id="30" idx="0"/>
            </p:cNvCxnSpPr>
            <p:nvPr/>
          </p:nvCxnSpPr>
          <p:spPr>
            <a:xfrm flipH="1">
              <a:off x="5622535" y="3105409"/>
              <a:ext cx="2770" cy="183635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39">
              <a:extLst>
                <a:ext uri="{FF2B5EF4-FFF2-40B4-BE49-F238E27FC236}">
                  <a16:creationId xmlns:a16="http://schemas.microsoft.com/office/drawing/2014/main" id="{402D3D14-268C-8541-8D47-C14E9A53D4BB}"/>
                </a:ext>
              </a:extLst>
            </p:cNvPr>
            <p:cNvCxnSpPr>
              <a:stCxn id="30" idx="3"/>
              <a:endCxn id="32" idx="1"/>
            </p:cNvCxnSpPr>
            <p:nvPr/>
          </p:nvCxnSpPr>
          <p:spPr>
            <a:xfrm>
              <a:off x="6096000" y="3429000"/>
              <a:ext cx="387215" cy="2746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1">
              <a:extLst>
                <a:ext uri="{FF2B5EF4-FFF2-40B4-BE49-F238E27FC236}">
                  <a16:creationId xmlns:a16="http://schemas.microsoft.com/office/drawing/2014/main" id="{CA92E1ED-3AB8-B04D-ABDE-9C46AEC76C1D}"/>
                </a:ext>
              </a:extLst>
            </p:cNvPr>
            <p:cNvCxnSpPr>
              <a:stCxn id="32" idx="2"/>
              <a:endCxn id="31" idx="0"/>
            </p:cNvCxnSpPr>
            <p:nvPr/>
          </p:nvCxnSpPr>
          <p:spPr>
            <a:xfrm>
              <a:off x="6956680" y="3571701"/>
              <a:ext cx="0" cy="236837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57">
              <a:extLst>
                <a:ext uri="{FF2B5EF4-FFF2-40B4-BE49-F238E27FC236}">
                  <a16:creationId xmlns:a16="http://schemas.microsoft.com/office/drawing/2014/main" id="{F2293C13-D43D-7D48-A201-0D524F5CCAAC}"/>
                </a:ext>
              </a:extLst>
            </p:cNvPr>
            <p:cNvCxnSpPr>
              <a:stCxn id="31" idx="5"/>
              <a:endCxn id="33" idx="2"/>
            </p:cNvCxnSpPr>
            <p:nvPr/>
          </p:nvCxnSpPr>
          <p:spPr>
            <a:xfrm flipH="1" flipV="1">
              <a:off x="6132842" y="4015440"/>
              <a:ext cx="316301" cy="3367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61">
              <a:extLst>
                <a:ext uri="{FF2B5EF4-FFF2-40B4-BE49-F238E27FC236}">
                  <a16:creationId xmlns:a16="http://schemas.microsoft.com/office/drawing/2014/main" id="{76D0DB98-8558-9948-A111-661B1A23E5F0}"/>
                </a:ext>
              </a:extLst>
            </p:cNvPr>
            <p:cNvCxnSpPr>
              <a:stCxn id="33" idx="4"/>
              <a:endCxn id="34" idx="0"/>
            </p:cNvCxnSpPr>
            <p:nvPr/>
          </p:nvCxnSpPr>
          <p:spPr>
            <a:xfrm>
              <a:off x="5625305" y="4225708"/>
              <a:ext cx="0" cy="195350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91">
              <a:extLst>
                <a:ext uri="{FF2B5EF4-FFF2-40B4-BE49-F238E27FC236}">
                  <a16:creationId xmlns:a16="http://schemas.microsoft.com/office/drawing/2014/main" id="{B7AEF540-8F30-D248-924E-E828E9AFFF32}"/>
                </a:ext>
              </a:extLst>
            </p:cNvPr>
            <p:cNvCxnSpPr>
              <a:stCxn id="34" idx="4"/>
              <a:endCxn id="35" idx="0"/>
            </p:cNvCxnSpPr>
            <p:nvPr/>
          </p:nvCxnSpPr>
          <p:spPr>
            <a:xfrm flipH="1">
              <a:off x="5622535" y="4841595"/>
              <a:ext cx="2770" cy="209516"/>
            </a:xfrm>
            <a:prstGeom prst="straightConnector1">
              <a:avLst/>
            </a:prstGeom>
            <a:ln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4E6DE7-C811-484E-B0C6-39620B5FDB18}"/>
                </a:ext>
              </a:extLst>
            </p:cNvPr>
            <p:cNvSpPr txBox="1"/>
            <p:nvPr/>
          </p:nvSpPr>
          <p:spPr>
            <a:xfrm>
              <a:off x="5021678" y="2240680"/>
              <a:ext cx="122441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원하는 여행 테마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F526E4-CB25-194A-98FE-F7CDF9DDF2E4}"/>
                </a:ext>
              </a:extLst>
            </p:cNvPr>
            <p:cNvSpPr txBox="1"/>
            <p:nvPr/>
          </p:nvSpPr>
          <p:spPr>
            <a:xfrm>
              <a:off x="4706611" y="2702299"/>
              <a:ext cx="1776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선호 음식</a:t>
              </a:r>
              <a:br>
                <a: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</a:br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주류</a:t>
              </a:r>
              <a:r>
                <a:rPr lang="en-US" altLang="ko-KR" sz="9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·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숙소 입력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B93EF3-7DE8-8F42-AC77-A38E000F2644}"/>
                </a:ext>
              </a:extLst>
            </p:cNvPr>
            <p:cNvSpPr txBox="1"/>
            <p:nvPr/>
          </p:nvSpPr>
          <p:spPr>
            <a:xfrm>
              <a:off x="5134330" y="3905632"/>
              <a:ext cx="9469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 취향 입력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2EF828-6E01-754D-9C43-42A2BD196F64}"/>
                </a:ext>
              </a:extLst>
            </p:cNvPr>
            <p:cNvSpPr txBox="1"/>
            <p:nvPr/>
          </p:nvSpPr>
          <p:spPr>
            <a:xfrm>
              <a:off x="5019903" y="3319931"/>
              <a:ext cx="121122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가고 싶은 여행지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A10B50-8815-864A-B16F-AC846ACE564D}"/>
                </a:ext>
              </a:extLst>
            </p:cNvPr>
            <p:cNvSpPr txBox="1"/>
            <p:nvPr/>
          </p:nvSpPr>
          <p:spPr>
            <a:xfrm>
              <a:off x="4965433" y="1673887"/>
              <a:ext cx="13142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여행 지역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·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날짜</a:t>
              </a:r>
              <a:endParaRPr lang="en-US" altLang="ko-KR" sz="9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인원 등 입력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D535AB6-5BFF-7141-A7D6-C61F871BAABC}"/>
                </a:ext>
              </a:extLst>
            </p:cNvPr>
            <p:cNvSpPr txBox="1"/>
            <p:nvPr/>
          </p:nvSpPr>
          <p:spPr>
            <a:xfrm>
              <a:off x="4965432" y="4441108"/>
              <a:ext cx="13142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기타 부가정보</a:t>
              </a:r>
              <a:br>
                <a:rPr lang="en-US" altLang="ko-KR" sz="9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</a:br>
              <a:r>
                <a:rPr lang="ko-KR" altLang="en-US" sz="9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입력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B79C89-32EA-C04D-9D89-E9F9BE631B16}"/>
                </a:ext>
              </a:extLst>
            </p:cNvPr>
            <p:cNvSpPr txBox="1"/>
            <p:nvPr/>
          </p:nvSpPr>
          <p:spPr>
            <a:xfrm>
              <a:off x="4919675" y="5268272"/>
              <a:ext cx="135996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(</a:t>
              </a:r>
              <a:r>
                <a:rPr lang="ko-KR" altLang="en-US" sz="700" dirty="0" err="1">
                  <a:latin typeface="Noto Sans KR" panose="020B0500000000000000" pitchFamily="34" charset="-128"/>
                  <a:ea typeface="Noto Sans KR" panose="020B0500000000000000" pitchFamily="34" charset="-128"/>
                </a:rPr>
                <a:t>의뢰비</a:t>
              </a:r>
              <a:r>
                <a:rPr lang="ko-KR" altLang="en-US" sz="7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 견적</a:t>
              </a:r>
              <a:r>
                <a:rPr lang="en-US" altLang="ko-KR" sz="7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, </a:t>
              </a:r>
              <a:r>
                <a:rPr lang="ko-KR" altLang="en-US" sz="7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추천 매니저 출력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BBC5D6-C59C-444C-9298-F44131E74368}"/>
                </a:ext>
              </a:extLst>
            </p:cNvPr>
            <p:cNvSpPr txBox="1"/>
            <p:nvPr/>
          </p:nvSpPr>
          <p:spPr>
            <a:xfrm>
              <a:off x="5006314" y="5098207"/>
              <a:ext cx="11856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의뢰서 작성 완료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sp>
        <p:nvSpPr>
          <p:cNvPr id="65" name="화살표: 갈매기형 수장 32">
            <a:extLst>
              <a:ext uri="{FF2B5EF4-FFF2-40B4-BE49-F238E27FC236}">
                <a16:creationId xmlns:a16="http://schemas.microsoft.com/office/drawing/2014/main" id="{F2EAFE2B-9FA3-784B-BD16-504AE2AC3BC4}"/>
              </a:ext>
            </a:extLst>
          </p:cNvPr>
          <p:cNvSpPr/>
          <p:nvPr/>
        </p:nvSpPr>
        <p:spPr>
          <a:xfrm>
            <a:off x="4313541" y="3229000"/>
            <a:ext cx="385142" cy="466012"/>
          </a:xfrm>
          <a:prstGeom prst="chevron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A0E35E-BA1F-F040-AF8C-850688558CFC}"/>
              </a:ext>
            </a:extLst>
          </p:cNvPr>
          <p:cNvSpPr txBox="1"/>
          <p:nvPr/>
        </p:nvSpPr>
        <p:spPr>
          <a:xfrm>
            <a:off x="1841112" y="6058140"/>
            <a:ext cx="14574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Flow Chart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74FEF9-15DD-FE4C-9AA1-B25597C48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694" y="1689824"/>
            <a:ext cx="1989554" cy="43056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A59380-A1C0-1C42-BF0F-40B3B7AAC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053" y="1689824"/>
            <a:ext cx="1989554" cy="43056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E0CC31A-C084-3C43-9403-27BEC1391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412" y="1676478"/>
            <a:ext cx="1989554" cy="43056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5FDB59E-1029-8C49-98BB-D6B7AB7DBCC0}"/>
              </a:ext>
            </a:extLst>
          </p:cNvPr>
          <p:cNvSpPr txBox="1"/>
          <p:nvPr/>
        </p:nvSpPr>
        <p:spPr>
          <a:xfrm>
            <a:off x="7578801" y="6058140"/>
            <a:ext cx="15680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Screen Shot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0891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8BCE72-5E13-B64E-AE62-FB1DA18EB3B6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구현 현황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Google Shape;2683;p69">
            <a:extLst>
              <a:ext uri="{FF2B5EF4-FFF2-40B4-BE49-F238E27FC236}">
                <a16:creationId xmlns:a16="http://schemas.microsoft.com/office/drawing/2014/main" id="{E86A89FB-5745-334B-8F75-8EF00D78E908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3454D051-D71B-924B-9608-C98807AFA630}"/>
              </a:ext>
            </a:extLst>
          </p:cNvPr>
          <p:cNvSpPr txBox="1"/>
          <p:nvPr/>
        </p:nvSpPr>
        <p:spPr>
          <a:xfrm>
            <a:off x="11132522" y="292833"/>
            <a:ext cx="1200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진행상황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B23D98-2CFE-084B-A58C-BB751BA3DA8D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Google Shape;1005;p17">
            <a:extLst>
              <a:ext uri="{FF2B5EF4-FFF2-40B4-BE49-F238E27FC236}">
                <a16:creationId xmlns:a16="http://schemas.microsoft.com/office/drawing/2014/main" id="{8A0D971C-C18E-2E41-AF7A-5B6CE8FA56EB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8" name="Google Shape;1006;p17">
              <a:extLst>
                <a:ext uri="{FF2B5EF4-FFF2-40B4-BE49-F238E27FC236}">
                  <a16:creationId xmlns:a16="http://schemas.microsoft.com/office/drawing/2014/main" id="{95C9649A-8454-3042-B26E-BC75A146F8CB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0" name="Google Shape;1007;p17">
                <a:extLst>
                  <a:ext uri="{FF2B5EF4-FFF2-40B4-BE49-F238E27FC236}">
                    <a16:creationId xmlns:a16="http://schemas.microsoft.com/office/drawing/2014/main" id="{B1867554-DEEC-8C47-852B-885AEA42BBF2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008;p17">
                <a:extLst>
                  <a:ext uri="{FF2B5EF4-FFF2-40B4-BE49-F238E27FC236}">
                    <a16:creationId xmlns:a16="http://schemas.microsoft.com/office/drawing/2014/main" id="{7B7E8616-C5AF-2F4B-871B-9C72BC910A71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010;p17">
                <a:extLst>
                  <a:ext uri="{FF2B5EF4-FFF2-40B4-BE49-F238E27FC236}">
                    <a16:creationId xmlns:a16="http://schemas.microsoft.com/office/drawing/2014/main" id="{9685BB47-7291-8243-8AED-229861A23402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09;p17">
                <a:extLst>
                  <a:ext uri="{FF2B5EF4-FFF2-40B4-BE49-F238E27FC236}">
                    <a16:creationId xmlns:a16="http://schemas.microsoft.com/office/drawing/2014/main" id="{414FCE13-8084-714D-9444-B71C69478AF5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1011;p17">
              <a:extLst>
                <a:ext uri="{FF2B5EF4-FFF2-40B4-BE49-F238E27FC236}">
                  <a16:creationId xmlns:a16="http://schemas.microsoft.com/office/drawing/2014/main" id="{F8FFB7EB-C693-934D-827C-B43B52C63C43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349696E-21A2-8145-9E18-9B2B9322FF3D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36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686D80-5C07-C346-A03E-823DE3C758D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92B949-5BAE-B346-9533-F38A2CB71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3991AD-6D5E-6C45-8572-3BC94540A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28" y="1705358"/>
            <a:ext cx="1992609" cy="4305600"/>
          </a:xfrm>
          <a:prstGeom prst="rect">
            <a:avLst/>
          </a:prstGeom>
          <a:ln>
            <a:solidFill>
              <a:srgbClr val="D0CECE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642A39-EBD9-8419-2979-ECF9C476D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17" y="1685694"/>
            <a:ext cx="1989555" cy="4305600"/>
          </a:xfrm>
          <a:prstGeom prst="rect">
            <a:avLst/>
          </a:prstGeom>
          <a:ln>
            <a:solidFill>
              <a:srgbClr val="D0CECE"/>
            </a:solidFill>
          </a:ln>
        </p:spPr>
      </p:pic>
      <p:sp>
        <p:nvSpPr>
          <p:cNvPr id="29" name="화살표: 갈매기형 수장 32">
            <a:extLst>
              <a:ext uri="{FF2B5EF4-FFF2-40B4-BE49-F238E27FC236}">
                <a16:creationId xmlns:a16="http://schemas.microsoft.com/office/drawing/2014/main" id="{01880961-A77A-CA35-D336-C3CAAB74E053}"/>
              </a:ext>
            </a:extLst>
          </p:cNvPr>
          <p:cNvSpPr/>
          <p:nvPr/>
        </p:nvSpPr>
        <p:spPr>
          <a:xfrm>
            <a:off x="8110517" y="3215693"/>
            <a:ext cx="385142" cy="466012"/>
          </a:xfrm>
          <a:prstGeom prst="chevron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화살표: 갈매기형 수장 32">
            <a:extLst>
              <a:ext uri="{FF2B5EF4-FFF2-40B4-BE49-F238E27FC236}">
                <a16:creationId xmlns:a16="http://schemas.microsoft.com/office/drawing/2014/main" id="{6F9E7A68-00F2-1F00-F267-0EBBCE096C68}"/>
              </a:ext>
            </a:extLst>
          </p:cNvPr>
          <p:cNvSpPr/>
          <p:nvPr/>
        </p:nvSpPr>
        <p:spPr>
          <a:xfrm>
            <a:off x="3573595" y="3215693"/>
            <a:ext cx="385142" cy="466012"/>
          </a:xfrm>
          <a:prstGeom prst="chevron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2E370-13E1-B44B-97D2-6B60E1E06CF5}"/>
              </a:ext>
            </a:extLst>
          </p:cNvPr>
          <p:cNvSpPr txBox="1"/>
          <p:nvPr/>
        </p:nvSpPr>
        <p:spPr>
          <a:xfrm>
            <a:off x="1259292" y="6059035"/>
            <a:ext cx="1505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Wire Frame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B097AE-D829-724E-8813-1B5EF6B5E084}"/>
              </a:ext>
            </a:extLst>
          </p:cNvPr>
          <p:cNvSpPr txBox="1"/>
          <p:nvPr/>
        </p:nvSpPr>
        <p:spPr>
          <a:xfrm>
            <a:off x="5037824" y="6070001"/>
            <a:ext cx="14574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Flow Chart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0AC50F-F06A-3646-9434-743A438FEEC3}"/>
              </a:ext>
            </a:extLst>
          </p:cNvPr>
          <p:cNvSpPr txBox="1"/>
          <p:nvPr/>
        </p:nvSpPr>
        <p:spPr>
          <a:xfrm>
            <a:off x="9166503" y="6058140"/>
            <a:ext cx="15680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Screen Shot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06CE3CF8-D9E4-4948-A547-A6AB7CF49413}"/>
              </a:ext>
            </a:extLst>
          </p:cNvPr>
          <p:cNvSpPr/>
          <p:nvPr/>
        </p:nvSpPr>
        <p:spPr>
          <a:xfrm>
            <a:off x="748882" y="1059300"/>
            <a:ext cx="1379654" cy="394773"/>
          </a:xfrm>
          <a:prstGeom prst="roundRect">
            <a:avLst>
              <a:gd name="adj" fmla="val 50000"/>
            </a:avLst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회원가입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3B00EA5-D802-DA49-9933-1ADD0E6934D0}"/>
              </a:ext>
            </a:extLst>
          </p:cNvPr>
          <p:cNvGrpSpPr/>
          <p:nvPr/>
        </p:nvGrpSpPr>
        <p:grpSpPr>
          <a:xfrm>
            <a:off x="4469219" y="1808834"/>
            <a:ext cx="3300418" cy="3998015"/>
            <a:chOff x="4411608" y="1685695"/>
            <a:chExt cx="3300418" cy="399801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FAB88CD-D55A-C249-8FA8-6E7545EE6755}"/>
                </a:ext>
              </a:extLst>
            </p:cNvPr>
            <p:cNvGrpSpPr/>
            <p:nvPr/>
          </p:nvGrpSpPr>
          <p:grpSpPr>
            <a:xfrm>
              <a:off x="4411608" y="1685695"/>
              <a:ext cx="3300418" cy="3916962"/>
              <a:chOff x="4459755" y="1824055"/>
              <a:chExt cx="3300418" cy="3916962"/>
            </a:xfrm>
          </p:grpSpPr>
          <p:sp>
            <p:nvSpPr>
              <p:cNvPr id="30" name="사각형: 둥근 모서리 33">
                <a:extLst>
                  <a:ext uri="{FF2B5EF4-FFF2-40B4-BE49-F238E27FC236}">
                    <a16:creationId xmlns:a16="http://schemas.microsoft.com/office/drawing/2014/main" id="{253F49B4-080B-CE04-DA88-049061087C23}"/>
                  </a:ext>
                </a:extLst>
              </p:cNvPr>
              <p:cNvSpPr/>
              <p:nvPr/>
            </p:nvSpPr>
            <p:spPr>
              <a:xfrm>
                <a:off x="5229276" y="1824055"/>
                <a:ext cx="946930" cy="279911"/>
              </a:xfrm>
              <a:prstGeom prst="roundRect">
                <a:avLst/>
              </a:prstGeom>
              <a:solidFill>
                <a:srgbClr val="FFE9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회원가입 화면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33" name="순서도: 판단 36">
                <a:extLst>
                  <a:ext uri="{FF2B5EF4-FFF2-40B4-BE49-F238E27FC236}">
                    <a16:creationId xmlns:a16="http://schemas.microsoft.com/office/drawing/2014/main" id="{C62515D6-0067-572B-EEA5-5C1C53CFA57E}"/>
                  </a:ext>
                </a:extLst>
              </p:cNvPr>
              <p:cNvSpPr/>
              <p:nvPr/>
            </p:nvSpPr>
            <p:spPr>
              <a:xfrm>
                <a:off x="5096824" y="2976364"/>
                <a:ext cx="1219634" cy="424679"/>
              </a:xfrm>
              <a:prstGeom prst="flowChartDecision">
                <a:avLst/>
              </a:prstGeom>
              <a:solidFill>
                <a:srgbClr val="FFE9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전화번호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실명인증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59" name="순서도: 판단 36">
                <a:extLst>
                  <a:ext uri="{FF2B5EF4-FFF2-40B4-BE49-F238E27FC236}">
                    <a16:creationId xmlns:a16="http://schemas.microsoft.com/office/drawing/2014/main" id="{6201D513-BED7-3EC5-9AAF-997313AB8DCE}"/>
                  </a:ext>
                </a:extLst>
              </p:cNvPr>
              <p:cNvSpPr/>
              <p:nvPr/>
            </p:nvSpPr>
            <p:spPr>
              <a:xfrm>
                <a:off x="5106468" y="4068203"/>
                <a:ext cx="1222533" cy="424679"/>
              </a:xfrm>
              <a:prstGeom prst="flowChartDecision">
                <a:avLst/>
              </a:prstGeom>
              <a:solidFill>
                <a:srgbClr val="FFE9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60" name="순서도: 판단 36">
                <a:extLst>
                  <a:ext uri="{FF2B5EF4-FFF2-40B4-BE49-F238E27FC236}">
                    <a16:creationId xmlns:a16="http://schemas.microsoft.com/office/drawing/2014/main" id="{A85BE698-AEC1-3FDB-3EF0-65C3BDCC6E3A}"/>
                  </a:ext>
                </a:extLst>
              </p:cNvPr>
              <p:cNvSpPr/>
              <p:nvPr/>
            </p:nvSpPr>
            <p:spPr>
              <a:xfrm>
                <a:off x="5109758" y="4719282"/>
                <a:ext cx="1215952" cy="424679"/>
              </a:xfrm>
              <a:prstGeom prst="flowChartDecision">
                <a:avLst/>
              </a:prstGeom>
              <a:solidFill>
                <a:srgbClr val="FFE9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63" name="사각형: 둥근 모서리 33">
                <a:extLst>
                  <a:ext uri="{FF2B5EF4-FFF2-40B4-BE49-F238E27FC236}">
                    <a16:creationId xmlns:a16="http://schemas.microsoft.com/office/drawing/2014/main" id="{30DE4549-97B0-9A25-E68B-709FCA4CCA74}"/>
                  </a:ext>
                </a:extLst>
              </p:cNvPr>
              <p:cNvSpPr/>
              <p:nvPr/>
            </p:nvSpPr>
            <p:spPr>
              <a:xfrm>
                <a:off x="5244269" y="5461106"/>
                <a:ext cx="946930" cy="279911"/>
              </a:xfrm>
              <a:prstGeom prst="roundRect">
                <a:avLst/>
              </a:prstGeom>
              <a:solidFill>
                <a:srgbClr val="FFE9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98F341E-A668-CB2D-F10C-2503F027A7D3}"/>
                  </a:ext>
                </a:extLst>
              </p:cNvPr>
              <p:cNvSpPr/>
              <p:nvPr/>
            </p:nvSpPr>
            <p:spPr>
              <a:xfrm>
                <a:off x="4513188" y="3945806"/>
                <a:ext cx="2273738" cy="1317963"/>
              </a:xfrm>
              <a:prstGeom prst="rect">
                <a:avLst/>
              </a:prstGeom>
              <a:noFill/>
              <a:ln>
                <a:solidFill>
                  <a:srgbClr val="F4A7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700"/>
              </a:p>
            </p:txBody>
          </p:sp>
          <p:sp>
            <p:nvSpPr>
              <p:cNvPr id="79" name="사각형: 둥근 모서리 33">
                <a:extLst>
                  <a:ext uri="{FF2B5EF4-FFF2-40B4-BE49-F238E27FC236}">
                    <a16:creationId xmlns:a16="http://schemas.microsoft.com/office/drawing/2014/main" id="{CC665FB9-F7D1-EAB1-C9F7-C20BA9DE2E4B}"/>
                  </a:ext>
                </a:extLst>
              </p:cNvPr>
              <p:cNvSpPr/>
              <p:nvPr/>
            </p:nvSpPr>
            <p:spPr>
              <a:xfrm>
                <a:off x="5239645" y="3601502"/>
                <a:ext cx="946930" cy="279911"/>
              </a:xfrm>
              <a:prstGeom prst="roundRect">
                <a:avLst/>
              </a:prstGeom>
              <a:solidFill>
                <a:srgbClr val="FFE9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A800827-938A-6977-8ABF-29130EE7E7ED}"/>
                  </a:ext>
                </a:extLst>
              </p:cNvPr>
              <p:cNvSpPr txBox="1"/>
              <p:nvPr/>
            </p:nvSpPr>
            <p:spPr>
              <a:xfrm>
                <a:off x="4459755" y="3950051"/>
                <a:ext cx="1082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입력한 계정 정보의</a:t>
                </a:r>
                <a:endParaRPr lang="en-US" altLang="ko-KR" sz="9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r>
                  <a:rPr lang="ko-KR" altLang="en-US" sz="900" dirty="0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유효성 체크</a:t>
                </a:r>
                <a:endParaRPr lang="en-KR" sz="900" dirty="0"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87" name="Parallelogram 86">
                <a:extLst>
                  <a:ext uri="{FF2B5EF4-FFF2-40B4-BE49-F238E27FC236}">
                    <a16:creationId xmlns:a16="http://schemas.microsoft.com/office/drawing/2014/main" id="{4146493F-BE37-F991-F3B6-A0322DB2BEC3}"/>
                  </a:ext>
                </a:extLst>
              </p:cNvPr>
              <p:cNvSpPr/>
              <p:nvPr/>
            </p:nvSpPr>
            <p:spPr>
              <a:xfrm>
                <a:off x="5030376" y="2359601"/>
                <a:ext cx="1365145" cy="420537"/>
              </a:xfrm>
              <a:prstGeom prst="parallelogram">
                <a:avLst/>
              </a:prstGeom>
              <a:solidFill>
                <a:srgbClr val="FFE9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계정 정보 입력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pPr algn="ctr"/>
                <a:endPara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89" name="Parallelogram 88">
                <a:extLst>
                  <a:ext uri="{FF2B5EF4-FFF2-40B4-BE49-F238E27FC236}">
                    <a16:creationId xmlns:a16="http://schemas.microsoft.com/office/drawing/2014/main" id="{DA98682C-CD30-9273-F79F-F6A770042DC6}"/>
                  </a:ext>
                </a:extLst>
              </p:cNvPr>
              <p:cNvSpPr/>
              <p:nvPr/>
            </p:nvSpPr>
            <p:spPr>
              <a:xfrm>
                <a:off x="6749776" y="2967814"/>
                <a:ext cx="1010397" cy="420537"/>
              </a:xfrm>
              <a:prstGeom prst="parallelogram">
                <a:avLst/>
              </a:prstGeom>
              <a:solidFill>
                <a:srgbClr val="FFE9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6D1D4C0E-7AF1-55E8-B825-3A7A18DBA2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8366" y="3186175"/>
                <a:ext cx="485885" cy="0"/>
              </a:xfrm>
              <a:prstGeom prst="straightConnector1">
                <a:avLst/>
              </a:prstGeom>
              <a:ln w="12700">
                <a:solidFill>
                  <a:srgbClr val="F4A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5CB1E80F-6F33-05F4-A2D8-842C419AF741}"/>
                  </a:ext>
                </a:extLst>
              </p:cNvPr>
              <p:cNvCxnSpPr>
                <a:cxnSpLocks/>
                <a:stCxn id="59" idx="3"/>
                <a:endCxn id="89" idx="4"/>
              </p:cNvCxnSpPr>
              <p:nvPr/>
            </p:nvCxnSpPr>
            <p:spPr>
              <a:xfrm flipV="1">
                <a:off x="6329001" y="3388351"/>
                <a:ext cx="925974" cy="892192"/>
              </a:xfrm>
              <a:prstGeom prst="bentConnector2">
                <a:avLst/>
              </a:prstGeom>
              <a:ln w="12700">
                <a:solidFill>
                  <a:srgbClr val="F4A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94">
                <a:extLst>
                  <a:ext uri="{FF2B5EF4-FFF2-40B4-BE49-F238E27FC236}">
                    <a16:creationId xmlns:a16="http://schemas.microsoft.com/office/drawing/2014/main" id="{33850D23-AEFD-E704-5172-BCCC087235DA}"/>
                  </a:ext>
                </a:extLst>
              </p:cNvPr>
              <p:cNvCxnSpPr>
                <a:cxnSpLocks/>
                <a:stCxn id="60" idx="3"/>
                <a:endCxn id="89" idx="4"/>
              </p:cNvCxnSpPr>
              <p:nvPr/>
            </p:nvCxnSpPr>
            <p:spPr>
              <a:xfrm flipV="1">
                <a:off x="6325710" y="3388351"/>
                <a:ext cx="929265" cy="1543271"/>
              </a:xfrm>
              <a:prstGeom prst="bentConnector2">
                <a:avLst/>
              </a:prstGeom>
              <a:ln w="12700">
                <a:solidFill>
                  <a:srgbClr val="F4A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Elbow Connector 101">
                <a:extLst>
                  <a:ext uri="{FF2B5EF4-FFF2-40B4-BE49-F238E27FC236}">
                    <a16:creationId xmlns:a16="http://schemas.microsoft.com/office/drawing/2014/main" id="{B08B1EBA-943C-FC3A-D6B1-E31313D2F4C5}"/>
                  </a:ext>
                </a:extLst>
              </p:cNvPr>
              <p:cNvCxnSpPr>
                <a:cxnSpLocks/>
                <a:stCxn id="89" idx="0"/>
                <a:endCxn id="87" idx="2"/>
              </p:cNvCxnSpPr>
              <p:nvPr/>
            </p:nvCxnSpPr>
            <p:spPr>
              <a:xfrm rot="16200000" flipV="1">
                <a:off x="6599993" y="2312831"/>
                <a:ext cx="397944" cy="912021"/>
              </a:xfrm>
              <a:prstGeom prst="bentConnector2">
                <a:avLst/>
              </a:prstGeom>
              <a:ln w="12700">
                <a:solidFill>
                  <a:srgbClr val="F4A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F558ED30-E797-3F3A-25FE-4614775009D5}"/>
                  </a:ext>
                </a:extLst>
              </p:cNvPr>
              <p:cNvCxnSpPr>
                <a:stCxn id="30" idx="2"/>
                <a:endCxn id="87" idx="0"/>
              </p:cNvCxnSpPr>
              <p:nvPr/>
            </p:nvCxnSpPr>
            <p:spPr>
              <a:xfrm>
                <a:off x="5702741" y="2103966"/>
                <a:ext cx="0" cy="255635"/>
              </a:xfrm>
              <a:prstGeom prst="straightConnector1">
                <a:avLst/>
              </a:prstGeom>
              <a:ln w="12700">
                <a:solidFill>
                  <a:srgbClr val="F4A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A965FE31-4C55-1669-33B8-712D09E994E7}"/>
                  </a:ext>
                </a:extLst>
              </p:cNvPr>
              <p:cNvCxnSpPr>
                <a:stCxn id="87" idx="4"/>
                <a:endCxn id="33" idx="0"/>
              </p:cNvCxnSpPr>
              <p:nvPr/>
            </p:nvCxnSpPr>
            <p:spPr>
              <a:xfrm flipH="1">
                <a:off x="5706641" y="2780138"/>
                <a:ext cx="0" cy="196226"/>
              </a:xfrm>
              <a:prstGeom prst="straightConnector1">
                <a:avLst/>
              </a:prstGeom>
              <a:ln w="12700">
                <a:solidFill>
                  <a:srgbClr val="F4A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B04FB755-5786-C036-BDD6-9F27A38288D9}"/>
                  </a:ext>
                </a:extLst>
              </p:cNvPr>
              <p:cNvCxnSpPr>
                <a:stCxn id="33" idx="2"/>
                <a:endCxn id="79" idx="0"/>
              </p:cNvCxnSpPr>
              <p:nvPr/>
            </p:nvCxnSpPr>
            <p:spPr>
              <a:xfrm>
                <a:off x="5706641" y="3401043"/>
                <a:ext cx="0" cy="200459"/>
              </a:xfrm>
              <a:prstGeom prst="straightConnector1">
                <a:avLst/>
              </a:prstGeom>
              <a:ln w="12700">
                <a:solidFill>
                  <a:srgbClr val="F4A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31162051-2BC0-F8FB-934C-32FA21EF89B7}"/>
                  </a:ext>
                </a:extLst>
              </p:cNvPr>
              <p:cNvCxnSpPr>
                <a:stCxn id="79" idx="2"/>
                <a:endCxn id="59" idx="0"/>
              </p:cNvCxnSpPr>
              <p:nvPr/>
            </p:nvCxnSpPr>
            <p:spPr>
              <a:xfrm>
                <a:off x="5713110" y="3881413"/>
                <a:ext cx="0" cy="186790"/>
              </a:xfrm>
              <a:prstGeom prst="straightConnector1">
                <a:avLst/>
              </a:prstGeom>
              <a:ln w="12700">
                <a:solidFill>
                  <a:srgbClr val="F4A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15F10CC6-6C4C-EED9-B40D-CA434FB502D6}"/>
                  </a:ext>
                </a:extLst>
              </p:cNvPr>
              <p:cNvCxnSpPr>
                <a:stCxn id="59" idx="2"/>
                <a:endCxn id="60" idx="0"/>
              </p:cNvCxnSpPr>
              <p:nvPr/>
            </p:nvCxnSpPr>
            <p:spPr>
              <a:xfrm flipH="1">
                <a:off x="5717734" y="4492882"/>
                <a:ext cx="1" cy="226400"/>
              </a:xfrm>
              <a:prstGeom prst="straightConnector1">
                <a:avLst/>
              </a:prstGeom>
              <a:ln w="12700">
                <a:solidFill>
                  <a:srgbClr val="F4A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F75B19BA-BB09-07F8-BF52-ED316CD0EDEE}"/>
                  </a:ext>
                </a:extLst>
              </p:cNvPr>
              <p:cNvCxnSpPr>
                <a:stCxn id="60" idx="2"/>
                <a:endCxn id="63" idx="0"/>
              </p:cNvCxnSpPr>
              <p:nvPr/>
            </p:nvCxnSpPr>
            <p:spPr>
              <a:xfrm>
                <a:off x="5717734" y="5143961"/>
                <a:ext cx="0" cy="317145"/>
              </a:xfrm>
              <a:prstGeom prst="straightConnector1">
                <a:avLst/>
              </a:prstGeom>
              <a:ln w="12700">
                <a:solidFill>
                  <a:srgbClr val="F4A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3ACE1A-EC36-3448-8E25-1BB149DD7C9C}"/>
                </a:ext>
              </a:extLst>
            </p:cNvPr>
            <p:cNvSpPr txBox="1"/>
            <p:nvPr/>
          </p:nvSpPr>
          <p:spPr>
            <a:xfrm>
              <a:off x="4706347" y="2409177"/>
              <a:ext cx="18643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아이디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,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비밀번호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,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닉네임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,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전화번호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9D0996-1654-A14F-9D9E-FBB75ABBC3C9}"/>
                </a:ext>
              </a:extLst>
            </p:cNvPr>
            <p:cNvSpPr txBox="1"/>
            <p:nvPr/>
          </p:nvSpPr>
          <p:spPr>
            <a:xfrm>
              <a:off x="6777087" y="2852308"/>
              <a:ext cx="8690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회원가입 에러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메시지 출력</a:t>
              </a:r>
              <a:endParaRPr lang="ko-Kore-KR" altLang="en-US" sz="9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711EDE-D1FD-E846-8FFA-7F817DF44231}"/>
                </a:ext>
              </a:extLst>
            </p:cNvPr>
            <p:cNvSpPr txBox="1"/>
            <p:nvPr/>
          </p:nvSpPr>
          <p:spPr>
            <a:xfrm>
              <a:off x="5069240" y="3489083"/>
              <a:ext cx="120069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회원가입 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API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호출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940750-2697-2C47-B35B-82DD0853F15B}"/>
                </a:ext>
              </a:extLst>
            </p:cNvPr>
            <p:cNvSpPr txBox="1"/>
            <p:nvPr/>
          </p:nvSpPr>
          <p:spPr>
            <a:xfrm>
              <a:off x="5073650" y="5483655"/>
              <a:ext cx="11856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로그인 화면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BE78D21-C000-1248-9770-186305CF61DB}"/>
                </a:ext>
              </a:extLst>
            </p:cNvPr>
            <p:cNvSpPr txBox="1"/>
            <p:nvPr/>
          </p:nvSpPr>
          <p:spPr>
            <a:xfrm>
              <a:off x="5096157" y="5329062"/>
              <a:ext cx="11856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회원가입 성공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3F786D-866C-FA4E-A90E-65652F579302}"/>
                </a:ext>
              </a:extLst>
            </p:cNvPr>
            <p:cNvSpPr txBox="1"/>
            <p:nvPr/>
          </p:nvSpPr>
          <p:spPr>
            <a:xfrm>
              <a:off x="5243725" y="4605752"/>
              <a:ext cx="8358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계정 정보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중복 검증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3CD56A-401D-9545-87BB-7F607EBC0B54}"/>
                </a:ext>
              </a:extLst>
            </p:cNvPr>
            <p:cNvSpPr txBox="1"/>
            <p:nvPr/>
          </p:nvSpPr>
          <p:spPr>
            <a:xfrm>
              <a:off x="5236802" y="3957615"/>
              <a:ext cx="835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입력 값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포맷 검증</a:t>
              </a:r>
              <a:endPara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5021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18">
            <a:extLst>
              <a:ext uri="{FF2B5EF4-FFF2-40B4-BE49-F238E27FC236}">
                <a16:creationId xmlns:a16="http://schemas.microsoft.com/office/drawing/2014/main" id="{A628FEB4-44DA-FF4E-A599-5F6A1D62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745" y="1690474"/>
            <a:ext cx="1992609" cy="43056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5" name="Picture 17">
            <a:extLst>
              <a:ext uri="{FF2B5EF4-FFF2-40B4-BE49-F238E27FC236}">
                <a16:creationId xmlns:a16="http://schemas.microsoft.com/office/drawing/2014/main" id="{D586C0BB-1D07-B943-B374-2C2C585256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1333" y="1683530"/>
            <a:ext cx="1992343" cy="4305600"/>
          </a:xfrm>
          <a:prstGeom prst="rect">
            <a:avLst/>
          </a:prstGeom>
          <a:ln>
            <a:solidFill>
              <a:srgbClr val="D0CECE"/>
            </a:solidFill>
          </a:ln>
        </p:spPr>
      </p:pic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9B8BCE72-5E13-B64E-AE62-FB1DA18EB3B6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구현 현황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Google Shape;2683;p69">
            <a:extLst>
              <a:ext uri="{FF2B5EF4-FFF2-40B4-BE49-F238E27FC236}">
                <a16:creationId xmlns:a16="http://schemas.microsoft.com/office/drawing/2014/main" id="{E86A89FB-5745-334B-8F75-8EF00D78E908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3454D051-D71B-924B-9608-C98807AFA630}"/>
              </a:ext>
            </a:extLst>
          </p:cNvPr>
          <p:cNvSpPr txBox="1"/>
          <p:nvPr/>
        </p:nvSpPr>
        <p:spPr>
          <a:xfrm>
            <a:off x="11132522" y="292833"/>
            <a:ext cx="1200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진행상황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B23D98-2CFE-084B-A58C-BB751BA3DA8D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Google Shape;1005;p17">
            <a:extLst>
              <a:ext uri="{FF2B5EF4-FFF2-40B4-BE49-F238E27FC236}">
                <a16:creationId xmlns:a16="http://schemas.microsoft.com/office/drawing/2014/main" id="{8A0D971C-C18E-2E41-AF7A-5B6CE8FA56EB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8" name="Google Shape;1006;p17">
              <a:extLst>
                <a:ext uri="{FF2B5EF4-FFF2-40B4-BE49-F238E27FC236}">
                  <a16:creationId xmlns:a16="http://schemas.microsoft.com/office/drawing/2014/main" id="{95C9649A-8454-3042-B26E-BC75A146F8CB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0" name="Google Shape;1007;p17">
                <a:extLst>
                  <a:ext uri="{FF2B5EF4-FFF2-40B4-BE49-F238E27FC236}">
                    <a16:creationId xmlns:a16="http://schemas.microsoft.com/office/drawing/2014/main" id="{B1867554-DEEC-8C47-852B-885AEA42BBF2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008;p17">
                <a:extLst>
                  <a:ext uri="{FF2B5EF4-FFF2-40B4-BE49-F238E27FC236}">
                    <a16:creationId xmlns:a16="http://schemas.microsoft.com/office/drawing/2014/main" id="{7B7E8616-C5AF-2F4B-871B-9C72BC910A71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010;p17">
                <a:extLst>
                  <a:ext uri="{FF2B5EF4-FFF2-40B4-BE49-F238E27FC236}">
                    <a16:creationId xmlns:a16="http://schemas.microsoft.com/office/drawing/2014/main" id="{9685BB47-7291-8243-8AED-229861A23402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09;p17">
                <a:extLst>
                  <a:ext uri="{FF2B5EF4-FFF2-40B4-BE49-F238E27FC236}">
                    <a16:creationId xmlns:a16="http://schemas.microsoft.com/office/drawing/2014/main" id="{414FCE13-8084-714D-9444-B71C69478AF5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1011;p17">
              <a:extLst>
                <a:ext uri="{FF2B5EF4-FFF2-40B4-BE49-F238E27FC236}">
                  <a16:creationId xmlns:a16="http://schemas.microsoft.com/office/drawing/2014/main" id="{F8FFB7EB-C693-934D-827C-B43B52C63C43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349696E-21A2-8145-9E18-9B2B9322FF3D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37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686D80-5C07-C346-A03E-823DE3C758D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92B949-5BAE-B346-9533-F38A2CB710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9" name="화살표: 갈매기형 수장 32">
            <a:extLst>
              <a:ext uri="{FF2B5EF4-FFF2-40B4-BE49-F238E27FC236}">
                <a16:creationId xmlns:a16="http://schemas.microsoft.com/office/drawing/2014/main" id="{01880961-A77A-CA35-D336-C3CAAB74E053}"/>
              </a:ext>
            </a:extLst>
          </p:cNvPr>
          <p:cNvSpPr/>
          <p:nvPr/>
        </p:nvSpPr>
        <p:spPr>
          <a:xfrm>
            <a:off x="8110517" y="3215693"/>
            <a:ext cx="385142" cy="466012"/>
          </a:xfrm>
          <a:prstGeom prst="chevron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화살표: 갈매기형 수장 32">
            <a:extLst>
              <a:ext uri="{FF2B5EF4-FFF2-40B4-BE49-F238E27FC236}">
                <a16:creationId xmlns:a16="http://schemas.microsoft.com/office/drawing/2014/main" id="{6F9E7A68-00F2-1F00-F267-0EBBCE096C68}"/>
              </a:ext>
            </a:extLst>
          </p:cNvPr>
          <p:cNvSpPr/>
          <p:nvPr/>
        </p:nvSpPr>
        <p:spPr>
          <a:xfrm>
            <a:off x="3573595" y="3215693"/>
            <a:ext cx="385142" cy="466012"/>
          </a:xfrm>
          <a:prstGeom prst="chevron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2E370-13E1-B44B-97D2-6B60E1E06CF5}"/>
              </a:ext>
            </a:extLst>
          </p:cNvPr>
          <p:cNvSpPr txBox="1"/>
          <p:nvPr/>
        </p:nvSpPr>
        <p:spPr>
          <a:xfrm>
            <a:off x="1259292" y="6059035"/>
            <a:ext cx="1505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Wire Frame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B097AE-D829-724E-8813-1B5EF6B5E084}"/>
              </a:ext>
            </a:extLst>
          </p:cNvPr>
          <p:cNvSpPr txBox="1"/>
          <p:nvPr/>
        </p:nvSpPr>
        <p:spPr>
          <a:xfrm>
            <a:off x="4982229" y="6058140"/>
            <a:ext cx="14574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Flow Chart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0AC50F-F06A-3646-9434-743A438FEEC3}"/>
              </a:ext>
            </a:extLst>
          </p:cNvPr>
          <p:cNvSpPr txBox="1"/>
          <p:nvPr/>
        </p:nvSpPr>
        <p:spPr>
          <a:xfrm>
            <a:off x="9168020" y="6058140"/>
            <a:ext cx="15680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&lt; Screen Shot &gt;</a:t>
            </a:r>
            <a:endParaRPr kumimoji="1" lang="ko-Kore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06CE3CF8-D9E4-4948-A547-A6AB7CF49413}"/>
              </a:ext>
            </a:extLst>
          </p:cNvPr>
          <p:cNvSpPr/>
          <p:nvPr/>
        </p:nvSpPr>
        <p:spPr>
          <a:xfrm>
            <a:off x="748882" y="1059300"/>
            <a:ext cx="1379654" cy="394773"/>
          </a:xfrm>
          <a:prstGeom prst="roundRect">
            <a:avLst>
              <a:gd name="adj" fmla="val 50000"/>
            </a:avLst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로그인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2B06AF-16FB-D944-BBBC-E208BB0C9406}"/>
              </a:ext>
            </a:extLst>
          </p:cNvPr>
          <p:cNvGrpSpPr/>
          <p:nvPr/>
        </p:nvGrpSpPr>
        <p:grpSpPr>
          <a:xfrm>
            <a:off x="4982229" y="1955227"/>
            <a:ext cx="2335820" cy="3619689"/>
            <a:chOff x="6624676" y="-2074823"/>
            <a:chExt cx="2335820" cy="3619689"/>
          </a:xfrm>
        </p:grpSpPr>
        <p:sp>
          <p:nvSpPr>
            <p:cNvPr id="49" name="사각형: 둥근 모서리 33">
              <a:extLst>
                <a:ext uri="{FF2B5EF4-FFF2-40B4-BE49-F238E27FC236}">
                  <a16:creationId xmlns:a16="http://schemas.microsoft.com/office/drawing/2014/main" id="{FD8F3589-2500-414E-978D-02DE8E0B923A}"/>
                </a:ext>
              </a:extLst>
            </p:cNvPr>
            <p:cNvSpPr/>
            <p:nvPr/>
          </p:nvSpPr>
          <p:spPr>
            <a:xfrm>
              <a:off x="6758292" y="-2074823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로그인 화면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50" name="순서도: 판단 36">
              <a:extLst>
                <a:ext uri="{FF2B5EF4-FFF2-40B4-BE49-F238E27FC236}">
                  <a16:creationId xmlns:a16="http://schemas.microsoft.com/office/drawing/2014/main" id="{0E8EA93C-3829-B041-B555-1CE73BCB9598}"/>
                </a:ext>
              </a:extLst>
            </p:cNvPr>
            <p:cNvSpPr/>
            <p:nvPr/>
          </p:nvSpPr>
          <p:spPr>
            <a:xfrm>
              <a:off x="6624676" y="-949111"/>
              <a:ext cx="1214160" cy="424679"/>
            </a:xfrm>
            <a:prstGeom prst="flowChartDecision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순서도: 판단 36">
              <a:extLst>
                <a:ext uri="{FF2B5EF4-FFF2-40B4-BE49-F238E27FC236}">
                  <a16:creationId xmlns:a16="http://schemas.microsoft.com/office/drawing/2014/main" id="{E6ACA0DA-BBC9-5A49-B4D6-9ACA983C43A3}"/>
                </a:ext>
              </a:extLst>
            </p:cNvPr>
            <p:cNvSpPr/>
            <p:nvPr/>
          </p:nvSpPr>
          <p:spPr>
            <a:xfrm>
              <a:off x="6624676" y="-362850"/>
              <a:ext cx="1214160" cy="424679"/>
            </a:xfrm>
            <a:prstGeom prst="flowChartDecision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사각형: 둥근 모서리 33">
              <a:extLst>
                <a:ext uri="{FF2B5EF4-FFF2-40B4-BE49-F238E27FC236}">
                  <a16:creationId xmlns:a16="http://schemas.microsoft.com/office/drawing/2014/main" id="{5E94759A-6024-BA41-BFD9-42529CD5E87E}"/>
                </a:ext>
              </a:extLst>
            </p:cNvPr>
            <p:cNvSpPr/>
            <p:nvPr/>
          </p:nvSpPr>
          <p:spPr>
            <a:xfrm>
              <a:off x="6670396" y="278627"/>
              <a:ext cx="112272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53" name="Parallelogram 86">
              <a:extLst>
                <a:ext uri="{FF2B5EF4-FFF2-40B4-BE49-F238E27FC236}">
                  <a16:creationId xmlns:a16="http://schemas.microsoft.com/office/drawing/2014/main" id="{01FB4A81-EC44-1D4F-9475-7058DE9AD926}"/>
                </a:ext>
              </a:extLst>
            </p:cNvPr>
            <p:cNvSpPr/>
            <p:nvPr/>
          </p:nvSpPr>
          <p:spPr>
            <a:xfrm>
              <a:off x="6653828" y="-1564520"/>
              <a:ext cx="1155857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4" name="Parallelogram 88">
              <a:extLst>
                <a:ext uri="{FF2B5EF4-FFF2-40B4-BE49-F238E27FC236}">
                  <a16:creationId xmlns:a16="http://schemas.microsoft.com/office/drawing/2014/main" id="{1BC5F229-E989-B54B-AD96-84C1B1EE5A63}"/>
                </a:ext>
              </a:extLst>
            </p:cNvPr>
            <p:cNvSpPr/>
            <p:nvPr/>
          </p:nvSpPr>
          <p:spPr>
            <a:xfrm>
              <a:off x="8036285" y="-957862"/>
              <a:ext cx="924211" cy="420537"/>
            </a:xfrm>
            <a:prstGeom prst="parallelogram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5" name="Elbow Connector 92">
              <a:extLst>
                <a:ext uri="{FF2B5EF4-FFF2-40B4-BE49-F238E27FC236}">
                  <a16:creationId xmlns:a16="http://schemas.microsoft.com/office/drawing/2014/main" id="{B796CA9F-6D9F-8849-B046-C20DD3BC0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8836" y="-740005"/>
              <a:ext cx="250016" cy="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94">
              <a:extLst>
                <a:ext uri="{FF2B5EF4-FFF2-40B4-BE49-F238E27FC236}">
                  <a16:creationId xmlns:a16="http://schemas.microsoft.com/office/drawing/2014/main" id="{4B2BA8B8-4A17-A54C-80B1-B7E318B04F83}"/>
                </a:ext>
              </a:extLst>
            </p:cNvPr>
            <p:cNvCxnSpPr>
              <a:cxnSpLocks/>
              <a:stCxn id="51" idx="3"/>
              <a:endCxn id="54" idx="4"/>
            </p:cNvCxnSpPr>
            <p:nvPr/>
          </p:nvCxnSpPr>
          <p:spPr>
            <a:xfrm flipV="1">
              <a:off x="7838836" y="-537325"/>
              <a:ext cx="659555" cy="386815"/>
            </a:xfrm>
            <a:prstGeom prst="bentConnector2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101">
              <a:extLst>
                <a:ext uri="{FF2B5EF4-FFF2-40B4-BE49-F238E27FC236}">
                  <a16:creationId xmlns:a16="http://schemas.microsoft.com/office/drawing/2014/main" id="{5410205B-1515-8549-AC9A-EC106A0F7BEC}"/>
                </a:ext>
              </a:extLst>
            </p:cNvPr>
            <p:cNvCxnSpPr>
              <a:cxnSpLocks/>
              <a:stCxn id="54" idx="0"/>
              <a:endCxn id="53" idx="2"/>
            </p:cNvCxnSpPr>
            <p:nvPr/>
          </p:nvCxnSpPr>
          <p:spPr>
            <a:xfrm rot="16200000" flipV="1">
              <a:off x="7929561" y="-1526693"/>
              <a:ext cx="396389" cy="741273"/>
            </a:xfrm>
            <a:prstGeom prst="bentConnector2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33">
              <a:extLst>
                <a:ext uri="{FF2B5EF4-FFF2-40B4-BE49-F238E27FC236}">
                  <a16:creationId xmlns:a16="http://schemas.microsoft.com/office/drawing/2014/main" id="{7E6380F6-49CE-2E47-A7EE-CBDE18410414}"/>
                </a:ext>
              </a:extLst>
            </p:cNvPr>
            <p:cNvSpPr/>
            <p:nvPr/>
          </p:nvSpPr>
          <p:spPr>
            <a:xfrm>
              <a:off x="6758292" y="1264955"/>
              <a:ext cx="946930" cy="279911"/>
            </a:xfrm>
            <a:prstGeom prst="roundRect">
              <a:avLst/>
            </a:prstGeom>
            <a:solidFill>
              <a:srgbClr val="FFE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Magnetic Disk 40">
              <a:extLst>
                <a:ext uri="{FF2B5EF4-FFF2-40B4-BE49-F238E27FC236}">
                  <a16:creationId xmlns:a16="http://schemas.microsoft.com/office/drawing/2014/main" id="{E5C0B06E-5107-A841-8A66-718EE24A4CB9}"/>
                </a:ext>
              </a:extLst>
            </p:cNvPr>
            <p:cNvSpPr/>
            <p:nvPr/>
          </p:nvSpPr>
          <p:spPr>
            <a:xfrm>
              <a:off x="6765564" y="768246"/>
              <a:ext cx="924211" cy="247522"/>
            </a:xfrm>
            <a:prstGeom prst="flowChartMagneticDisk">
              <a:avLst/>
            </a:prstGeom>
            <a:solidFill>
              <a:srgbClr val="FFE96C"/>
            </a:solidFill>
            <a:ln>
              <a:solidFill>
                <a:srgbClr val="FFD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9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BF1C17C-FDB8-1349-AE13-0C2ACDE5EA97}"/>
                </a:ext>
              </a:extLst>
            </p:cNvPr>
            <p:cNvCxnSpPr>
              <a:stCxn id="49" idx="2"/>
              <a:endCxn id="53" idx="0"/>
            </p:cNvCxnSpPr>
            <p:nvPr/>
          </p:nvCxnSpPr>
          <p:spPr>
            <a:xfrm>
              <a:off x="7231757" y="-1794912"/>
              <a:ext cx="0" cy="230392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6">
              <a:extLst>
                <a:ext uri="{FF2B5EF4-FFF2-40B4-BE49-F238E27FC236}">
                  <a16:creationId xmlns:a16="http://schemas.microsoft.com/office/drawing/2014/main" id="{8D4FC637-1C6B-1647-A07F-1C9C8A9B4F02}"/>
                </a:ext>
              </a:extLst>
            </p:cNvPr>
            <p:cNvCxnSpPr>
              <a:stCxn id="53" idx="4"/>
              <a:endCxn id="50" idx="0"/>
            </p:cNvCxnSpPr>
            <p:nvPr/>
          </p:nvCxnSpPr>
          <p:spPr>
            <a:xfrm flipH="1">
              <a:off x="7231756" y="-1143983"/>
              <a:ext cx="1" cy="194872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73">
              <a:extLst>
                <a:ext uri="{FF2B5EF4-FFF2-40B4-BE49-F238E27FC236}">
                  <a16:creationId xmlns:a16="http://schemas.microsoft.com/office/drawing/2014/main" id="{AB84FCDD-404C-544F-B20E-1036A7D7829C}"/>
                </a:ext>
              </a:extLst>
            </p:cNvPr>
            <p:cNvCxnSpPr>
              <a:stCxn id="50" idx="2"/>
              <a:endCxn id="51" idx="0"/>
            </p:cNvCxnSpPr>
            <p:nvPr/>
          </p:nvCxnSpPr>
          <p:spPr>
            <a:xfrm>
              <a:off x="7231756" y="-524432"/>
              <a:ext cx="0" cy="161582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76">
              <a:extLst>
                <a:ext uri="{FF2B5EF4-FFF2-40B4-BE49-F238E27FC236}">
                  <a16:creationId xmlns:a16="http://schemas.microsoft.com/office/drawing/2014/main" id="{EF211E70-ECB4-9748-92D8-7825018C903B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7231756" y="61829"/>
              <a:ext cx="0" cy="216798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80">
              <a:extLst>
                <a:ext uri="{FF2B5EF4-FFF2-40B4-BE49-F238E27FC236}">
                  <a16:creationId xmlns:a16="http://schemas.microsoft.com/office/drawing/2014/main" id="{10AAFF46-0843-A34F-AFE5-2F1B1A12363A}"/>
                </a:ext>
              </a:extLst>
            </p:cNvPr>
            <p:cNvCxnSpPr>
              <a:stCxn id="52" idx="2"/>
              <a:endCxn id="61" idx="1"/>
            </p:cNvCxnSpPr>
            <p:nvPr/>
          </p:nvCxnSpPr>
          <p:spPr>
            <a:xfrm flipH="1">
              <a:off x="7227670" y="558538"/>
              <a:ext cx="0" cy="209708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83">
              <a:extLst>
                <a:ext uri="{FF2B5EF4-FFF2-40B4-BE49-F238E27FC236}">
                  <a16:creationId xmlns:a16="http://schemas.microsoft.com/office/drawing/2014/main" id="{54983647-58A8-7348-9430-D9E4AC65C1C0}"/>
                </a:ext>
              </a:extLst>
            </p:cNvPr>
            <p:cNvCxnSpPr>
              <a:stCxn id="61" idx="3"/>
              <a:endCxn id="58" idx="0"/>
            </p:cNvCxnSpPr>
            <p:nvPr/>
          </p:nvCxnSpPr>
          <p:spPr>
            <a:xfrm>
              <a:off x="7227670" y="1015768"/>
              <a:ext cx="0" cy="249187"/>
            </a:xfrm>
            <a:prstGeom prst="straightConnector1">
              <a:avLst/>
            </a:prstGeom>
            <a:ln w="12700">
              <a:solidFill>
                <a:srgbClr val="F4A71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85BAA1A-F904-DD45-AD69-4B1A7FF5B47F}"/>
              </a:ext>
            </a:extLst>
          </p:cNvPr>
          <p:cNvSpPr txBox="1"/>
          <p:nvPr/>
        </p:nvSpPr>
        <p:spPr>
          <a:xfrm>
            <a:off x="5010691" y="5456801"/>
            <a:ext cx="118569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7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메인 화면</a:t>
            </a:r>
            <a:r>
              <a:rPr lang="en-US" altLang="ko-KR" sz="7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0B4843-95B1-4246-B4FB-1B813314ADBE}"/>
              </a:ext>
            </a:extLst>
          </p:cNvPr>
          <p:cNvSpPr txBox="1"/>
          <p:nvPr/>
        </p:nvSpPr>
        <p:spPr>
          <a:xfrm>
            <a:off x="5010691" y="5293340"/>
            <a:ext cx="11856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로그인 성공</a:t>
            </a:r>
            <a:endParaRPr lang="en-US" altLang="ko-KR" sz="9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6DFEFF-4C5E-394B-B2E6-1CCD90DB68A1}"/>
              </a:ext>
            </a:extLst>
          </p:cNvPr>
          <p:cNvSpPr txBox="1"/>
          <p:nvPr/>
        </p:nvSpPr>
        <p:spPr>
          <a:xfrm>
            <a:off x="4990357" y="4806641"/>
            <a:ext cx="11777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DB</a:t>
            </a:r>
            <a:r>
              <a:rPr lang="ko-KR" altLang="en-US" sz="9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</a:t>
            </a:r>
            <a:r>
              <a:rPr lang="ko-KR" altLang="en-US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토큰 저장</a:t>
            </a:r>
            <a:endParaRPr lang="en-KR" altLang="ko-Kore-KR" sz="9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51695FF-6EEE-4B43-AEC8-4004C684BF4B}"/>
              </a:ext>
            </a:extLst>
          </p:cNvPr>
          <p:cNvSpPr txBox="1"/>
          <p:nvPr/>
        </p:nvSpPr>
        <p:spPr>
          <a:xfrm>
            <a:off x="4992374" y="4418012"/>
            <a:ext cx="118569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-US" altLang="ko-KR" sz="7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Access &amp; Refresh</a:t>
            </a:r>
            <a:r>
              <a:rPr lang="en-US" altLang="ko-KR" sz="7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토큰</a:t>
            </a:r>
            <a:r>
              <a:rPr lang="en-US" altLang="ko-KR" sz="7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90679A-36A6-9243-8358-4B14D0212E95}"/>
              </a:ext>
            </a:extLst>
          </p:cNvPr>
          <p:cNvSpPr txBox="1"/>
          <p:nvPr/>
        </p:nvSpPr>
        <p:spPr>
          <a:xfrm>
            <a:off x="4992374" y="4279603"/>
            <a:ext cx="11856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JWT </a:t>
            </a:r>
            <a:r>
              <a:rPr lang="ko-KR" altLang="en-US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발급</a:t>
            </a:r>
            <a:endParaRPr lang="en-US" altLang="ko-KR" sz="9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7461F-6B43-2940-AA9C-741AA1684074}"/>
              </a:ext>
            </a:extLst>
          </p:cNvPr>
          <p:cNvSpPr txBox="1"/>
          <p:nvPr/>
        </p:nvSpPr>
        <p:spPr>
          <a:xfrm>
            <a:off x="4928585" y="3720697"/>
            <a:ext cx="1321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패스워드 일치 </a:t>
            </a:r>
            <a:endParaRPr lang="en-US" altLang="ko-KR" sz="9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여부 확인</a:t>
            </a:r>
            <a:endParaRPr lang="en-US" altLang="ko-KR" sz="9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A49139-A0BA-A840-9B47-6C464ED9BBBC}"/>
              </a:ext>
            </a:extLst>
          </p:cNvPr>
          <p:cNvSpPr txBox="1"/>
          <p:nvPr/>
        </p:nvSpPr>
        <p:spPr>
          <a:xfrm>
            <a:off x="4918525" y="3120310"/>
            <a:ext cx="1321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아이디 존재</a:t>
            </a:r>
            <a:endParaRPr lang="en-US" altLang="ko-KR" sz="9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여부 확인</a:t>
            </a:r>
            <a:endParaRPr lang="en-US" altLang="ko-KR" sz="9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136F609-CF81-F247-8E21-954F4F6C84A2}"/>
              </a:ext>
            </a:extLst>
          </p:cNvPr>
          <p:cNvSpPr txBox="1"/>
          <p:nvPr/>
        </p:nvSpPr>
        <p:spPr>
          <a:xfrm>
            <a:off x="6201893" y="3101512"/>
            <a:ext cx="1321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로그인 에러</a:t>
            </a:r>
            <a:endParaRPr lang="en-US" altLang="ko-KR" sz="9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lang="ko-KR" altLang="en-US" sz="9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메시지 출력</a:t>
            </a:r>
            <a:endParaRPr lang="en-US" altLang="ko-KR" sz="9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701C41-AAFA-4A44-AF4D-D42DDC8165BF}"/>
              </a:ext>
            </a:extLst>
          </p:cNvPr>
          <p:cNvSpPr txBox="1"/>
          <p:nvPr/>
        </p:nvSpPr>
        <p:spPr>
          <a:xfrm>
            <a:off x="4931988" y="2491802"/>
            <a:ext cx="1321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아이디</a:t>
            </a:r>
            <a:r>
              <a: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패스워드</a:t>
            </a:r>
            <a:br>
              <a:rPr lang="en-US" altLang="ko-KR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9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입력</a:t>
            </a:r>
            <a:endParaRPr lang="en-US" altLang="ko-KR" sz="9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242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협업 방식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1D47F501-BB97-6D43-8248-DD7002E85C2F}"/>
              </a:ext>
            </a:extLst>
          </p:cNvPr>
          <p:cNvSpPr txBox="1"/>
          <p:nvPr/>
        </p:nvSpPr>
        <p:spPr>
          <a:xfrm>
            <a:off x="11132522" y="292833"/>
            <a:ext cx="1200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진행상황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1AE515-B7B2-FF46-A130-B0F0B1CEE5A2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2" name="Google Shape;1005;p17">
            <a:extLst>
              <a:ext uri="{FF2B5EF4-FFF2-40B4-BE49-F238E27FC236}">
                <a16:creationId xmlns:a16="http://schemas.microsoft.com/office/drawing/2014/main" id="{31E93B78-3761-7841-B350-3927AB16EBA7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33" name="Google Shape;1006;p17">
              <a:extLst>
                <a:ext uri="{FF2B5EF4-FFF2-40B4-BE49-F238E27FC236}">
                  <a16:creationId xmlns:a16="http://schemas.microsoft.com/office/drawing/2014/main" id="{2FDE4D67-7292-D64C-8C77-025F99E0DBED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35" name="Google Shape;1007;p17">
                <a:extLst>
                  <a:ext uri="{FF2B5EF4-FFF2-40B4-BE49-F238E27FC236}">
                    <a16:creationId xmlns:a16="http://schemas.microsoft.com/office/drawing/2014/main" id="{24B0E542-2D9C-3D44-8118-659D04B38BA1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08;p17">
                <a:extLst>
                  <a:ext uri="{FF2B5EF4-FFF2-40B4-BE49-F238E27FC236}">
                    <a16:creationId xmlns:a16="http://schemas.microsoft.com/office/drawing/2014/main" id="{9EEAFB5D-F126-1948-849D-8A6847C22C3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10;p17">
                <a:extLst>
                  <a:ext uri="{FF2B5EF4-FFF2-40B4-BE49-F238E27FC236}">
                    <a16:creationId xmlns:a16="http://schemas.microsoft.com/office/drawing/2014/main" id="{B976C65E-733E-7640-8161-D8E54DF17282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09;p17">
                <a:extLst>
                  <a:ext uri="{FF2B5EF4-FFF2-40B4-BE49-F238E27FC236}">
                    <a16:creationId xmlns:a16="http://schemas.microsoft.com/office/drawing/2014/main" id="{8446C023-2093-3540-B9D2-2800D9F83105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1011;p17">
              <a:extLst>
                <a:ext uri="{FF2B5EF4-FFF2-40B4-BE49-F238E27FC236}">
                  <a16:creationId xmlns:a16="http://schemas.microsoft.com/office/drawing/2014/main" id="{C635C381-A0AD-5645-A91F-58D11D5B73A4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FB5B1D-B1A9-D144-AC73-C68CE2621BA6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38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4DE5A8-92E5-B147-B927-1A02FB8B2A88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A2EAAD1-BD88-2A4D-913C-7CEA41BBA7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B98193-7109-4E43-9DFE-DDC1CB9B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79" y="1881082"/>
            <a:ext cx="5121609" cy="426701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8F9AEF-6C80-934F-9ACD-391060AA9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632"/>
          <a:stretch/>
        </p:blipFill>
        <p:spPr>
          <a:xfrm>
            <a:off x="6399403" y="1882046"/>
            <a:ext cx="4853832" cy="426701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CF5ACB-67DB-EC47-AB02-030FB7427BDB}"/>
              </a:ext>
            </a:extLst>
          </p:cNvPr>
          <p:cNvSpPr txBox="1"/>
          <p:nvPr/>
        </p:nvSpPr>
        <p:spPr>
          <a:xfrm>
            <a:off x="685637" y="1119644"/>
            <a:ext cx="559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Jira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63B221-C272-D84D-A3B8-EF573E13BEAB}"/>
              </a:ext>
            </a:extLst>
          </p:cNvPr>
          <p:cNvSpPr txBox="1"/>
          <p:nvPr/>
        </p:nvSpPr>
        <p:spPr>
          <a:xfrm>
            <a:off x="1082094" y="1519754"/>
            <a:ext cx="7567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Jira : </a:t>
            </a: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  <a:hlinkClick r:id="rId6"/>
              </a:rPr>
              <a:t>https://swm13-tgt.atlassian.net/jira/software/projects/S3T/boards/1/roadmap</a:t>
            </a:r>
            <a:endParaRPr lang="en" altLang="ko-Kore-KR" sz="1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846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협업 방식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1D47F501-BB97-6D43-8248-DD7002E85C2F}"/>
              </a:ext>
            </a:extLst>
          </p:cNvPr>
          <p:cNvSpPr txBox="1"/>
          <p:nvPr/>
        </p:nvSpPr>
        <p:spPr>
          <a:xfrm>
            <a:off x="11132522" y="292833"/>
            <a:ext cx="12005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진행상황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1AE515-B7B2-FF46-A130-B0F0B1CEE5A2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2" name="Google Shape;1005;p17">
            <a:extLst>
              <a:ext uri="{FF2B5EF4-FFF2-40B4-BE49-F238E27FC236}">
                <a16:creationId xmlns:a16="http://schemas.microsoft.com/office/drawing/2014/main" id="{31E93B78-3761-7841-B350-3927AB16EBA7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33" name="Google Shape;1006;p17">
              <a:extLst>
                <a:ext uri="{FF2B5EF4-FFF2-40B4-BE49-F238E27FC236}">
                  <a16:creationId xmlns:a16="http://schemas.microsoft.com/office/drawing/2014/main" id="{2FDE4D67-7292-D64C-8C77-025F99E0DBED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35" name="Google Shape;1007;p17">
                <a:extLst>
                  <a:ext uri="{FF2B5EF4-FFF2-40B4-BE49-F238E27FC236}">
                    <a16:creationId xmlns:a16="http://schemas.microsoft.com/office/drawing/2014/main" id="{24B0E542-2D9C-3D44-8118-659D04B38BA1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08;p17">
                <a:extLst>
                  <a:ext uri="{FF2B5EF4-FFF2-40B4-BE49-F238E27FC236}">
                    <a16:creationId xmlns:a16="http://schemas.microsoft.com/office/drawing/2014/main" id="{9EEAFB5D-F126-1948-849D-8A6847C22C3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10;p17">
                <a:extLst>
                  <a:ext uri="{FF2B5EF4-FFF2-40B4-BE49-F238E27FC236}">
                    <a16:creationId xmlns:a16="http://schemas.microsoft.com/office/drawing/2014/main" id="{B976C65E-733E-7640-8161-D8E54DF17282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09;p17">
                <a:extLst>
                  <a:ext uri="{FF2B5EF4-FFF2-40B4-BE49-F238E27FC236}">
                    <a16:creationId xmlns:a16="http://schemas.microsoft.com/office/drawing/2014/main" id="{8446C023-2093-3540-B9D2-2800D9F83105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1011;p17">
              <a:extLst>
                <a:ext uri="{FF2B5EF4-FFF2-40B4-BE49-F238E27FC236}">
                  <a16:creationId xmlns:a16="http://schemas.microsoft.com/office/drawing/2014/main" id="{C635C381-A0AD-5645-A91F-58D11D5B73A4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38BD81C-19BB-8C48-8496-0B51DB92DE4D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39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255C06-1596-EC40-B760-591DF761112F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EDC66B-5E8B-E241-9664-FD0E0B1EB1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DBBBBC-390D-0342-AAEA-30900910E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90" y="2142178"/>
            <a:ext cx="4498664" cy="41605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D02A71-2707-694E-9C5B-A3E0AC5AB0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498"/>
          <a:stretch/>
        </p:blipFill>
        <p:spPr>
          <a:xfrm>
            <a:off x="1102222" y="2142178"/>
            <a:ext cx="4993778" cy="41605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375217-A0B0-5845-9994-4CD1F8442003}"/>
              </a:ext>
            </a:extLst>
          </p:cNvPr>
          <p:cNvSpPr txBox="1"/>
          <p:nvPr/>
        </p:nvSpPr>
        <p:spPr>
          <a:xfrm>
            <a:off x="685637" y="1119644"/>
            <a:ext cx="559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GitHub</a:t>
            </a:r>
            <a:endParaRPr lang="ko-KR" altLang="en-US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F5E744-6E7B-1B4D-8DA9-111C7A2904DD}"/>
              </a:ext>
            </a:extLst>
          </p:cNvPr>
          <p:cNvSpPr txBox="1"/>
          <p:nvPr/>
        </p:nvSpPr>
        <p:spPr>
          <a:xfrm>
            <a:off x="1082094" y="1519754"/>
            <a:ext cx="75675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Client  GitHub : </a:t>
            </a:r>
            <a:r>
              <a:rPr lang="ko-Kore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hlinkClick r:id="rId6"/>
              </a:rPr>
              <a:t>https://github.com/TGT-SWM/HeyLocal-Travler-Client</a:t>
            </a:r>
            <a:endParaRPr lang="en-US" altLang="ko-Kore-KR" sz="1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3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Server GitHub : </a:t>
            </a:r>
            <a:r>
              <a:rPr lang="en-US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  <a:hlinkClick r:id="rId7"/>
              </a:rPr>
              <a:t>https://github.com/TGT-SWM/HeyLocal-Server</a:t>
            </a:r>
            <a:endParaRPr lang="en-US" altLang="ko-Kore-KR" sz="1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757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536B1C-9ADF-3B43-9E69-252DE616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2835435"/>
            <a:ext cx="2667000" cy="2667000"/>
          </a:xfrm>
          <a:prstGeom prst="rect">
            <a:avLst/>
          </a:prstGeom>
        </p:spPr>
      </p:pic>
      <p:sp>
        <p:nvSpPr>
          <p:cNvPr id="29" name="Google Shape;185;p19">
            <a:extLst>
              <a:ext uri="{FF2B5EF4-FFF2-40B4-BE49-F238E27FC236}">
                <a16:creationId xmlns:a16="http://schemas.microsoft.com/office/drawing/2014/main" id="{B27DF5B6-7BD3-584C-AE88-67B82F2248F1}"/>
              </a:ext>
            </a:extLst>
          </p:cNvPr>
          <p:cNvSpPr/>
          <p:nvPr/>
        </p:nvSpPr>
        <p:spPr>
          <a:xfrm>
            <a:off x="4154716" y="5168634"/>
            <a:ext cx="1673051" cy="911703"/>
          </a:xfrm>
          <a:custGeom>
            <a:avLst/>
            <a:gdLst/>
            <a:ahLst/>
            <a:cxnLst/>
            <a:rect l="l" t="t" r="r" b="b"/>
            <a:pathLst>
              <a:path w="3346101" h="1823406" extrusionOk="0">
                <a:moveTo>
                  <a:pt x="1603164" y="526554"/>
                </a:moveTo>
                <a:cubicBezTo>
                  <a:pt x="1540207" y="499506"/>
                  <a:pt x="1482380" y="502304"/>
                  <a:pt x="1425020" y="499506"/>
                </a:cubicBezTo>
                <a:cubicBezTo>
                  <a:pt x="1262732" y="490645"/>
                  <a:pt x="1103241" y="505569"/>
                  <a:pt x="944218" y="538213"/>
                </a:cubicBezTo>
                <a:cubicBezTo>
                  <a:pt x="847218" y="558266"/>
                  <a:pt x="751617" y="581116"/>
                  <a:pt x="660680" y="621222"/>
                </a:cubicBezTo>
                <a:cubicBezTo>
                  <a:pt x="591194" y="652001"/>
                  <a:pt x="517978" y="676717"/>
                  <a:pt x="450358" y="711227"/>
                </a:cubicBezTo>
                <a:cubicBezTo>
                  <a:pt x="384137" y="745270"/>
                  <a:pt x="321647" y="788174"/>
                  <a:pt x="258690" y="828746"/>
                </a:cubicBezTo>
                <a:cubicBezTo>
                  <a:pt x="232109" y="846001"/>
                  <a:pt x="204594" y="863722"/>
                  <a:pt x="184075" y="887039"/>
                </a:cubicBezTo>
                <a:cubicBezTo>
                  <a:pt x="160758" y="913154"/>
                  <a:pt x="142104" y="944399"/>
                  <a:pt x="125782" y="976111"/>
                </a:cubicBezTo>
                <a:cubicBezTo>
                  <a:pt x="89873" y="1046529"/>
                  <a:pt x="64691" y="1122543"/>
                  <a:pt x="67489" y="1200889"/>
                </a:cubicBezTo>
                <a:cubicBezTo>
                  <a:pt x="69820" y="1259649"/>
                  <a:pt x="84277" y="1319807"/>
                  <a:pt x="135575" y="1362711"/>
                </a:cubicBezTo>
                <a:cubicBezTo>
                  <a:pt x="161224" y="1384163"/>
                  <a:pt x="181277" y="1412144"/>
                  <a:pt x="204128" y="1437326"/>
                </a:cubicBezTo>
                <a:cubicBezTo>
                  <a:pt x="207392" y="1441057"/>
                  <a:pt x="210190" y="1445721"/>
                  <a:pt x="214387" y="1448052"/>
                </a:cubicBezTo>
                <a:cubicBezTo>
                  <a:pt x="263820" y="1472302"/>
                  <a:pt x="313253" y="1496086"/>
                  <a:pt x="363152" y="1519403"/>
                </a:cubicBezTo>
                <a:cubicBezTo>
                  <a:pt x="385536" y="1529663"/>
                  <a:pt x="408387" y="1540389"/>
                  <a:pt x="431704" y="1547850"/>
                </a:cubicBezTo>
                <a:cubicBezTo>
                  <a:pt x="466680" y="1558576"/>
                  <a:pt x="503055" y="1565105"/>
                  <a:pt x="538497" y="1575831"/>
                </a:cubicBezTo>
                <a:cubicBezTo>
                  <a:pt x="580002" y="1588422"/>
                  <a:pt x="625704" y="1590754"/>
                  <a:pt x="663478" y="1607543"/>
                </a:cubicBezTo>
                <a:cubicBezTo>
                  <a:pt x="718040" y="1632259"/>
                  <a:pt x="777732" y="1617336"/>
                  <a:pt x="831362" y="1641586"/>
                </a:cubicBezTo>
                <a:cubicBezTo>
                  <a:pt x="859343" y="1654177"/>
                  <a:pt x="891987" y="1656975"/>
                  <a:pt x="922766" y="1661638"/>
                </a:cubicBezTo>
                <a:cubicBezTo>
                  <a:pt x="996448" y="1671898"/>
                  <a:pt x="1070131" y="1688687"/>
                  <a:pt x="1143813" y="1687754"/>
                </a:cubicBezTo>
                <a:cubicBezTo>
                  <a:pt x="1219361" y="1686821"/>
                  <a:pt x="1293977" y="1699879"/>
                  <a:pt x="1369525" y="1696614"/>
                </a:cubicBezTo>
                <a:cubicBezTo>
                  <a:pt x="1434813" y="1694283"/>
                  <a:pt x="1500101" y="1702677"/>
                  <a:pt x="1565390" y="1704542"/>
                </a:cubicBezTo>
                <a:cubicBezTo>
                  <a:pt x="1593370" y="1705475"/>
                  <a:pt x="1621351" y="1703610"/>
                  <a:pt x="1649332" y="1702677"/>
                </a:cubicBezTo>
                <a:cubicBezTo>
                  <a:pt x="1737471" y="1698480"/>
                  <a:pt x="1825610" y="1695215"/>
                  <a:pt x="1913283" y="1689619"/>
                </a:cubicBezTo>
                <a:cubicBezTo>
                  <a:pt x="1972975" y="1685422"/>
                  <a:pt x="2032667" y="1679826"/>
                  <a:pt x="2091893" y="1671432"/>
                </a:cubicBezTo>
                <a:cubicBezTo>
                  <a:pt x="2135730" y="1664903"/>
                  <a:pt x="2178634" y="1654177"/>
                  <a:pt x="2221537" y="1643451"/>
                </a:cubicBezTo>
                <a:cubicBezTo>
                  <a:pt x="2365172" y="1606610"/>
                  <a:pt x="2513003" y="1583759"/>
                  <a:pt x="2651041" y="1525932"/>
                </a:cubicBezTo>
                <a:cubicBezTo>
                  <a:pt x="2683685" y="1512408"/>
                  <a:pt x="2718661" y="1504014"/>
                  <a:pt x="2751772" y="1490956"/>
                </a:cubicBezTo>
                <a:cubicBezTo>
                  <a:pt x="2839445" y="1457379"/>
                  <a:pt x="2920122" y="1409812"/>
                  <a:pt x="2994737" y="1354783"/>
                </a:cubicBezTo>
                <a:cubicBezTo>
                  <a:pt x="3061891" y="1305351"/>
                  <a:pt x="3129511" y="1256384"/>
                  <a:pt x="3183141" y="1189697"/>
                </a:cubicBezTo>
                <a:cubicBezTo>
                  <a:pt x="3241900" y="1116481"/>
                  <a:pt x="3272213" y="1034870"/>
                  <a:pt x="3279675" y="943000"/>
                </a:cubicBezTo>
                <a:cubicBezTo>
                  <a:pt x="3282939" y="906159"/>
                  <a:pt x="3287602" y="868852"/>
                  <a:pt x="3284804" y="832010"/>
                </a:cubicBezTo>
                <a:cubicBezTo>
                  <a:pt x="3283405" y="811957"/>
                  <a:pt x="3267549" y="793304"/>
                  <a:pt x="3260088" y="773251"/>
                </a:cubicBezTo>
                <a:cubicBezTo>
                  <a:pt x="3223713" y="671587"/>
                  <a:pt x="3170550" y="579717"/>
                  <a:pt x="3086141" y="511631"/>
                </a:cubicBezTo>
                <a:cubicBezTo>
                  <a:pt x="3004064" y="445876"/>
                  <a:pt x="2919190" y="381987"/>
                  <a:pt x="2821724" y="338617"/>
                </a:cubicBezTo>
                <a:cubicBezTo>
                  <a:pt x="2722392" y="293848"/>
                  <a:pt x="2621195" y="249545"/>
                  <a:pt x="2517666" y="213636"/>
                </a:cubicBezTo>
                <a:cubicBezTo>
                  <a:pt x="2436056" y="185189"/>
                  <a:pt x="2351181" y="163737"/>
                  <a:pt x="2264907" y="151146"/>
                </a:cubicBezTo>
                <a:cubicBezTo>
                  <a:pt x="2170239" y="137156"/>
                  <a:pt x="2076038" y="128762"/>
                  <a:pt x="1980437" y="129228"/>
                </a:cubicBezTo>
                <a:cubicBezTo>
                  <a:pt x="1870846" y="129694"/>
                  <a:pt x="1761721" y="122233"/>
                  <a:pt x="1652130" y="120834"/>
                </a:cubicBezTo>
                <a:cubicBezTo>
                  <a:pt x="1603164" y="120367"/>
                  <a:pt x="1554197" y="126430"/>
                  <a:pt x="1505231" y="128295"/>
                </a:cubicBezTo>
                <a:cubicBezTo>
                  <a:pt x="1433880" y="131093"/>
                  <a:pt x="1362529" y="132959"/>
                  <a:pt x="1291179" y="135757"/>
                </a:cubicBezTo>
                <a:cubicBezTo>
                  <a:pt x="1269260" y="136689"/>
                  <a:pt x="1247342" y="139954"/>
                  <a:pt x="1225424" y="142752"/>
                </a:cubicBezTo>
                <a:cubicBezTo>
                  <a:pt x="1200241" y="146016"/>
                  <a:pt x="1174126" y="154877"/>
                  <a:pt x="1149410" y="152079"/>
                </a:cubicBezTo>
                <a:cubicBezTo>
                  <a:pt x="1098578" y="146016"/>
                  <a:pt x="1051477" y="160007"/>
                  <a:pt x="1002511" y="167002"/>
                </a:cubicBezTo>
                <a:cubicBezTo>
                  <a:pt x="992251" y="168401"/>
                  <a:pt x="981992" y="169800"/>
                  <a:pt x="972198" y="171199"/>
                </a:cubicBezTo>
                <a:cubicBezTo>
                  <a:pt x="942819" y="175862"/>
                  <a:pt x="913439" y="180526"/>
                  <a:pt x="877064" y="186588"/>
                </a:cubicBezTo>
                <a:cubicBezTo>
                  <a:pt x="868203" y="178661"/>
                  <a:pt x="852814" y="166536"/>
                  <a:pt x="839290" y="153012"/>
                </a:cubicBezTo>
                <a:cubicBezTo>
                  <a:pt x="834160" y="147415"/>
                  <a:pt x="830429" y="138555"/>
                  <a:pt x="829963" y="130627"/>
                </a:cubicBezTo>
                <a:cubicBezTo>
                  <a:pt x="827631" y="96584"/>
                  <a:pt x="864473" y="52747"/>
                  <a:pt x="899449" y="48550"/>
                </a:cubicBezTo>
                <a:cubicBezTo>
                  <a:pt x="948415" y="42488"/>
                  <a:pt x="997847" y="35493"/>
                  <a:pt x="1046814" y="34093"/>
                </a:cubicBezTo>
                <a:cubicBezTo>
                  <a:pt x="1085054" y="33161"/>
                  <a:pt x="1123294" y="36425"/>
                  <a:pt x="1160136" y="21502"/>
                </a:cubicBezTo>
                <a:cubicBezTo>
                  <a:pt x="1168996" y="17771"/>
                  <a:pt x="1181121" y="16839"/>
                  <a:pt x="1190448" y="18704"/>
                </a:cubicBezTo>
                <a:cubicBezTo>
                  <a:pt x="1282784" y="35493"/>
                  <a:pt x="1372789" y="1449"/>
                  <a:pt x="1464659" y="7978"/>
                </a:cubicBezTo>
                <a:cubicBezTo>
                  <a:pt x="1489842" y="9844"/>
                  <a:pt x="1515491" y="2382"/>
                  <a:pt x="1541140" y="983"/>
                </a:cubicBezTo>
                <a:cubicBezTo>
                  <a:pt x="1603164" y="-2748"/>
                  <a:pt x="1665187" y="5646"/>
                  <a:pt x="1727678" y="1449"/>
                </a:cubicBezTo>
                <a:cubicBezTo>
                  <a:pt x="1787836" y="-2748"/>
                  <a:pt x="1848927" y="13108"/>
                  <a:pt x="1909086" y="8444"/>
                </a:cubicBezTo>
                <a:cubicBezTo>
                  <a:pt x="1960850" y="4714"/>
                  <a:pt x="2009816" y="13108"/>
                  <a:pt x="2060182" y="15906"/>
                </a:cubicBezTo>
                <a:cubicBezTo>
                  <a:pt x="2119874" y="19637"/>
                  <a:pt x="2179566" y="21036"/>
                  <a:pt x="2238792" y="35026"/>
                </a:cubicBezTo>
                <a:cubicBezTo>
                  <a:pt x="2269104" y="42021"/>
                  <a:pt x="2301749" y="39223"/>
                  <a:pt x="2333460" y="47151"/>
                </a:cubicBezTo>
                <a:cubicBezTo>
                  <a:pt x="2387556" y="60675"/>
                  <a:pt x="2442585" y="69536"/>
                  <a:pt x="2496681" y="83060"/>
                </a:cubicBezTo>
                <a:cubicBezTo>
                  <a:pt x="2524195" y="90055"/>
                  <a:pt x="2549844" y="104045"/>
                  <a:pt x="2576426" y="114305"/>
                </a:cubicBezTo>
                <a:cubicBezTo>
                  <a:pt x="2627724" y="133891"/>
                  <a:pt x="2679022" y="153944"/>
                  <a:pt x="2729387" y="175862"/>
                </a:cubicBezTo>
                <a:cubicBezTo>
                  <a:pt x="2809132" y="210838"/>
                  <a:pt x="2879084" y="260737"/>
                  <a:pt x="2954166" y="302242"/>
                </a:cubicBezTo>
                <a:cubicBezTo>
                  <a:pt x="2983545" y="318564"/>
                  <a:pt x="3016190" y="329756"/>
                  <a:pt x="3043237" y="348877"/>
                </a:cubicBezTo>
                <a:cubicBezTo>
                  <a:pt x="3083810" y="378256"/>
                  <a:pt x="3118785" y="414165"/>
                  <a:pt x="3158891" y="444011"/>
                </a:cubicBezTo>
                <a:cubicBezTo>
                  <a:pt x="3198997" y="474323"/>
                  <a:pt x="3219982" y="520025"/>
                  <a:pt x="3254026" y="555001"/>
                </a:cubicBezTo>
                <a:cubicBezTo>
                  <a:pt x="3260554" y="561530"/>
                  <a:pt x="3263352" y="573189"/>
                  <a:pt x="3264285" y="582982"/>
                </a:cubicBezTo>
                <a:cubicBezTo>
                  <a:pt x="3267549" y="613294"/>
                  <a:pt x="3277343" y="638477"/>
                  <a:pt x="3302525" y="659462"/>
                </a:cubicBezTo>
                <a:cubicBezTo>
                  <a:pt x="3316516" y="671121"/>
                  <a:pt x="3323977" y="694438"/>
                  <a:pt x="3327708" y="713559"/>
                </a:cubicBezTo>
                <a:cubicBezTo>
                  <a:pt x="3336569" y="756929"/>
                  <a:pt x="3347761" y="801231"/>
                  <a:pt x="3345896" y="844602"/>
                </a:cubicBezTo>
                <a:cubicBezTo>
                  <a:pt x="3341698" y="929476"/>
                  <a:pt x="3344496" y="1015750"/>
                  <a:pt x="3320247" y="1098760"/>
                </a:cubicBezTo>
                <a:cubicBezTo>
                  <a:pt x="3301593" y="1161716"/>
                  <a:pt x="3273146" y="1218610"/>
                  <a:pt x="3230708" y="1269908"/>
                </a:cubicBezTo>
                <a:cubicBezTo>
                  <a:pt x="3143502" y="1374836"/>
                  <a:pt x="3035310" y="1451783"/>
                  <a:pt x="2918723" y="1521735"/>
                </a:cubicBezTo>
                <a:cubicBezTo>
                  <a:pt x="2841310" y="1567903"/>
                  <a:pt x="2759233" y="1605211"/>
                  <a:pt x="2676224" y="1636456"/>
                </a:cubicBezTo>
                <a:cubicBezTo>
                  <a:pt x="2593214" y="1667701"/>
                  <a:pt x="2508340" y="1695682"/>
                  <a:pt x="2420200" y="1715268"/>
                </a:cubicBezTo>
                <a:cubicBezTo>
                  <a:pt x="2352580" y="1730191"/>
                  <a:pt x="2285427" y="1750244"/>
                  <a:pt x="2216874" y="1764234"/>
                </a:cubicBezTo>
                <a:cubicBezTo>
                  <a:pt x="2180965" y="1771696"/>
                  <a:pt x="2143191" y="1772162"/>
                  <a:pt x="2106816" y="1777292"/>
                </a:cubicBezTo>
                <a:cubicBezTo>
                  <a:pt x="2073706" y="1781489"/>
                  <a:pt x="2040595" y="1784754"/>
                  <a:pt x="2008417" y="1793148"/>
                </a:cubicBezTo>
                <a:cubicBezTo>
                  <a:pt x="1879706" y="1825326"/>
                  <a:pt x="1748197" y="1823460"/>
                  <a:pt x="1616688" y="1822994"/>
                </a:cubicBezTo>
                <a:cubicBezTo>
                  <a:pt x="1555130" y="1822994"/>
                  <a:pt x="1493572" y="1824859"/>
                  <a:pt x="1432481" y="1820662"/>
                </a:cubicBezTo>
                <a:cubicBezTo>
                  <a:pt x="1320558" y="1813201"/>
                  <a:pt x="1209102" y="1802941"/>
                  <a:pt x="1097179" y="1792682"/>
                </a:cubicBezTo>
                <a:cubicBezTo>
                  <a:pt x="1025828" y="1786153"/>
                  <a:pt x="954477" y="1779158"/>
                  <a:pt x="883593" y="1768432"/>
                </a:cubicBezTo>
                <a:cubicBezTo>
                  <a:pt x="826232" y="1760037"/>
                  <a:pt x="770271" y="1745581"/>
                  <a:pt x="713377" y="1733922"/>
                </a:cubicBezTo>
                <a:cubicBezTo>
                  <a:pt x="670473" y="1725061"/>
                  <a:pt x="626637" y="1717600"/>
                  <a:pt x="584199" y="1707340"/>
                </a:cubicBezTo>
                <a:cubicBezTo>
                  <a:pt x="528238" y="1693816"/>
                  <a:pt x="471344" y="1680759"/>
                  <a:pt x="416781" y="1662105"/>
                </a:cubicBezTo>
                <a:cubicBezTo>
                  <a:pt x="368748" y="1645783"/>
                  <a:pt x="323046" y="1622465"/>
                  <a:pt x="276411" y="1602413"/>
                </a:cubicBezTo>
                <a:cubicBezTo>
                  <a:pt x="200863" y="1570235"/>
                  <a:pt x="138840" y="1518471"/>
                  <a:pt x="87542" y="1456447"/>
                </a:cubicBezTo>
                <a:cubicBezTo>
                  <a:pt x="43705" y="1403750"/>
                  <a:pt x="16657" y="1341726"/>
                  <a:pt x="6398" y="1271774"/>
                </a:cubicBezTo>
                <a:cubicBezTo>
                  <a:pt x="-14588" y="1125341"/>
                  <a:pt x="16657" y="989169"/>
                  <a:pt x="91272" y="864654"/>
                </a:cubicBezTo>
                <a:cubicBezTo>
                  <a:pt x="129979" y="800765"/>
                  <a:pt x="188738" y="751799"/>
                  <a:pt x="251695" y="709361"/>
                </a:cubicBezTo>
                <a:cubicBezTo>
                  <a:pt x="335171" y="653400"/>
                  <a:pt x="422377" y="603501"/>
                  <a:pt x="514247" y="563395"/>
                </a:cubicBezTo>
                <a:cubicBezTo>
                  <a:pt x="589329" y="530751"/>
                  <a:pt x="665810" y="500439"/>
                  <a:pt x="744156" y="476189"/>
                </a:cubicBezTo>
                <a:cubicBezTo>
                  <a:pt x="893386" y="430021"/>
                  <a:pt x="1046347" y="400641"/>
                  <a:pt x="1203039" y="397376"/>
                </a:cubicBezTo>
                <a:cubicBezTo>
                  <a:pt x="1243145" y="396444"/>
                  <a:pt x="1283717" y="402040"/>
                  <a:pt x="1323823" y="403905"/>
                </a:cubicBezTo>
                <a:cubicBezTo>
                  <a:pt x="1369058" y="405771"/>
                  <a:pt x="1414760" y="404838"/>
                  <a:pt x="1459996" y="409035"/>
                </a:cubicBezTo>
                <a:cubicBezTo>
                  <a:pt x="1550000" y="416963"/>
                  <a:pt x="1567721" y="431886"/>
                  <a:pt x="1603164" y="526554"/>
                </a:cubicBezTo>
                <a:close/>
              </a:path>
            </a:pathLst>
          </a:custGeom>
          <a:solidFill>
            <a:srgbClr val="FFCB2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FE66987-472C-6149-9155-49631A963756}"/>
              </a:ext>
            </a:extLst>
          </p:cNvPr>
          <p:cNvSpPr/>
          <p:nvPr/>
        </p:nvSpPr>
        <p:spPr>
          <a:xfrm>
            <a:off x="5427416" y="3408481"/>
            <a:ext cx="92645" cy="926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DA5134F-467A-E645-B01F-66304D24F843}"/>
              </a:ext>
            </a:extLst>
          </p:cNvPr>
          <p:cNvSpPr/>
          <p:nvPr/>
        </p:nvSpPr>
        <p:spPr>
          <a:xfrm>
            <a:off x="4991242" y="3166090"/>
            <a:ext cx="242359" cy="24239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A4DB8FD-C964-5546-84E8-8ECD7C868351}"/>
              </a:ext>
            </a:extLst>
          </p:cNvPr>
          <p:cNvSpPr/>
          <p:nvPr/>
        </p:nvSpPr>
        <p:spPr>
          <a:xfrm>
            <a:off x="4355129" y="2750655"/>
            <a:ext cx="409628" cy="4096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69451B0-EA13-1A4B-8FA6-EE42611457CA}"/>
              </a:ext>
            </a:extLst>
          </p:cNvPr>
          <p:cNvSpPr/>
          <p:nvPr/>
        </p:nvSpPr>
        <p:spPr>
          <a:xfrm>
            <a:off x="7142257" y="3244498"/>
            <a:ext cx="92645" cy="926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2F32BFF-2D25-3E48-BC6B-E1DCEA5C8F90}"/>
              </a:ext>
            </a:extLst>
          </p:cNvPr>
          <p:cNvSpPr/>
          <p:nvPr/>
        </p:nvSpPr>
        <p:spPr>
          <a:xfrm>
            <a:off x="7398195" y="3048435"/>
            <a:ext cx="242359" cy="24239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0272B9B-92DB-4547-954D-63EE1F2F4FE1}"/>
              </a:ext>
            </a:extLst>
          </p:cNvPr>
          <p:cNvSpPr/>
          <p:nvPr/>
        </p:nvSpPr>
        <p:spPr>
          <a:xfrm>
            <a:off x="7803847" y="2691928"/>
            <a:ext cx="409628" cy="4096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79BC0E6F-1A49-8E47-B296-DC10A5A5F1FA}"/>
              </a:ext>
            </a:extLst>
          </p:cNvPr>
          <p:cNvSpPr txBox="1"/>
          <p:nvPr/>
        </p:nvSpPr>
        <p:spPr>
          <a:xfrm>
            <a:off x="1177785" y="2335093"/>
            <a:ext cx="43788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여행 계획 수립에 어려움을 느낌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  <a:sym typeface="ABeeZee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예상치 못한 변수로 일정에 차질이 생김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  <a:sym typeface="ABeeZee"/>
            </a:endParaRPr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892B0FA6-63B1-9043-A20D-68FBF44DE431}"/>
              </a:ext>
            </a:extLst>
          </p:cNvPr>
          <p:cNvSpPr txBox="1"/>
          <p:nvPr/>
        </p:nvSpPr>
        <p:spPr>
          <a:xfrm>
            <a:off x="7598260" y="2470212"/>
            <a:ext cx="39119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낯선 사람들과의 동행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  <a:sym typeface="ABeeZee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원치 않는 여행 가이드 경비 추가</a:t>
            </a:r>
            <a:endParaRPr lang="en-US" altLang="ko-Kore-KR" dirty="0">
              <a:latin typeface="Noto Sans KR" panose="020B0500000000000000" pitchFamily="34" charset="-128"/>
              <a:ea typeface="Noto Sans KR" panose="020B0500000000000000" pitchFamily="34" charset="-128"/>
              <a:sym typeface="ABeeZe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6F3126-B9C9-3D4D-A25B-24E0D9AC4965}"/>
              </a:ext>
            </a:extLst>
          </p:cNvPr>
          <p:cNvSpPr txBox="1"/>
          <p:nvPr/>
        </p:nvSpPr>
        <p:spPr>
          <a:xfrm>
            <a:off x="2746806" y="5422863"/>
            <a:ext cx="66983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대부분</a:t>
            </a:r>
            <a:r>
              <a:rPr lang="ko-KR" altLang="en-US" sz="3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여행 일정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 대한 불편함을 느낌</a:t>
            </a:r>
          </a:p>
        </p:txBody>
      </p:sp>
      <p:sp>
        <p:nvSpPr>
          <p:cNvPr id="34" name="Google Shape;89;p13">
            <a:extLst>
              <a:ext uri="{FF2B5EF4-FFF2-40B4-BE49-F238E27FC236}">
                <a16:creationId xmlns:a16="http://schemas.microsoft.com/office/drawing/2014/main" id="{FD2AA842-39F9-0C45-B484-67145EB36FED}"/>
              </a:ext>
            </a:extLst>
          </p:cNvPr>
          <p:cNvSpPr txBox="1"/>
          <p:nvPr/>
        </p:nvSpPr>
        <p:spPr>
          <a:xfrm>
            <a:off x="4105114" y="6070678"/>
            <a:ext cx="39817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11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자유 여행과 패키지여행을 경험해본 사람 </a:t>
            </a:r>
            <a:r>
              <a:rPr lang="en-US" altLang="ko-KR" sz="11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150</a:t>
            </a:r>
            <a:r>
              <a:rPr lang="ko-KR" altLang="en-US" sz="11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명 대상 설문 조사 </a:t>
            </a:r>
            <a:endParaRPr lang="en-US" altLang="ko-KR" sz="11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algn="ctr"/>
            <a:r>
              <a:rPr lang="en-US" altLang="ko-KR" sz="11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(2022. 06. 02. ~ 2022. 06. 10.)</a:t>
            </a:r>
            <a:endParaRPr lang="ko-KR" altLang="en-US" sz="11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7E7F8C-4712-6144-ACB4-C61642CB0BCC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3DFE00-3328-7842-B1AB-E7D373623F0A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8C4E5C0-82E0-9145-9C0F-1F9287EBF4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6A9F0F-557F-E64A-AD68-62063C307A51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2" name="Google Shape;89;p13">
            <a:extLst>
              <a:ext uri="{FF2B5EF4-FFF2-40B4-BE49-F238E27FC236}">
                <a16:creationId xmlns:a16="http://schemas.microsoft.com/office/drawing/2014/main" id="{C6FC1BF8-D965-0340-9B7D-026A2401A51E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문제 인식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43" name="Google Shape;1005;p17">
            <a:extLst>
              <a:ext uri="{FF2B5EF4-FFF2-40B4-BE49-F238E27FC236}">
                <a16:creationId xmlns:a16="http://schemas.microsoft.com/office/drawing/2014/main" id="{DF61574B-235C-7145-82F6-EE8A84D80ED1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44" name="Google Shape;1006;p17">
              <a:extLst>
                <a:ext uri="{FF2B5EF4-FFF2-40B4-BE49-F238E27FC236}">
                  <a16:creationId xmlns:a16="http://schemas.microsoft.com/office/drawing/2014/main" id="{3D0BB868-33C3-514F-847C-69FE7B369A3B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46" name="Google Shape;1007;p17">
                <a:extLst>
                  <a:ext uri="{FF2B5EF4-FFF2-40B4-BE49-F238E27FC236}">
                    <a16:creationId xmlns:a16="http://schemas.microsoft.com/office/drawing/2014/main" id="{1958F06A-9B57-3A42-97CC-9C2A74534B2C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08;p17">
                <a:extLst>
                  <a:ext uri="{FF2B5EF4-FFF2-40B4-BE49-F238E27FC236}">
                    <a16:creationId xmlns:a16="http://schemas.microsoft.com/office/drawing/2014/main" id="{7B2F45D5-0AF1-9A45-8AC8-A4CCCBB476DD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010;p17">
                <a:extLst>
                  <a:ext uri="{FF2B5EF4-FFF2-40B4-BE49-F238E27FC236}">
                    <a16:creationId xmlns:a16="http://schemas.microsoft.com/office/drawing/2014/main" id="{4386E143-BB4A-024C-BCEB-1705655E9BC0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009;p17">
                <a:extLst>
                  <a:ext uri="{FF2B5EF4-FFF2-40B4-BE49-F238E27FC236}">
                    <a16:creationId xmlns:a16="http://schemas.microsoft.com/office/drawing/2014/main" id="{DAD2DBD5-ED7F-0348-8F88-A676521AAC0A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1011;p17">
              <a:extLst>
                <a:ext uri="{FF2B5EF4-FFF2-40B4-BE49-F238E27FC236}">
                  <a16:creationId xmlns:a16="http://schemas.microsoft.com/office/drawing/2014/main" id="{AACC053C-645A-1045-B20A-E8FDD20B6500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2683;p69">
            <a:extLst>
              <a:ext uri="{FF2B5EF4-FFF2-40B4-BE49-F238E27FC236}">
                <a16:creationId xmlns:a16="http://schemas.microsoft.com/office/drawing/2014/main" id="{1C79C158-4F90-E949-99F0-5B1CBB45AD81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rgbClr val="FDF2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89;p13">
            <a:extLst>
              <a:ext uri="{FF2B5EF4-FFF2-40B4-BE49-F238E27FC236}">
                <a16:creationId xmlns:a16="http://schemas.microsoft.com/office/drawing/2014/main" id="{CE256C75-A55B-5947-AAAD-6204869FDB80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개요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36C51-2DFC-6D40-84F9-A92761433EA4}"/>
              </a:ext>
            </a:extLst>
          </p:cNvPr>
          <p:cNvSpPr txBox="1"/>
          <p:nvPr/>
        </p:nvSpPr>
        <p:spPr>
          <a:xfrm>
            <a:off x="7640554" y="1886658"/>
            <a:ext cx="28431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latin typeface="Noto Sans KR Medium" panose="020B0500000000000000" pitchFamily="34" charset="-128"/>
                <a:ea typeface="Noto Sans KR Medium" panose="020B0500000000000000" pitchFamily="34" charset="-128"/>
                <a:sym typeface="ABeeZee"/>
              </a:rPr>
              <a:t>패키지여행</a:t>
            </a:r>
            <a:endParaRPr lang="en-US" altLang="ko-KR" sz="2500" b="1" dirty="0">
              <a:latin typeface="Noto Sans KR Medium" panose="020B0500000000000000" pitchFamily="34" charset="-128"/>
              <a:ea typeface="Noto Sans KR Medium" panose="020B0500000000000000" pitchFamily="34" charset="-128"/>
              <a:sym typeface="ABeeZe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8E6537-6FC1-DB4D-A73E-D37EEBFB13CE}"/>
              </a:ext>
            </a:extLst>
          </p:cNvPr>
          <p:cNvSpPr txBox="1"/>
          <p:nvPr/>
        </p:nvSpPr>
        <p:spPr>
          <a:xfrm>
            <a:off x="1601182" y="1746472"/>
            <a:ext cx="28431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latin typeface="Noto Sans KR Medium" panose="020B0500000000000000" pitchFamily="34" charset="-128"/>
                <a:ea typeface="Noto Sans KR Medium" panose="020B0500000000000000" pitchFamily="34" charset="-128"/>
                <a:sym typeface="ABeeZee"/>
              </a:rPr>
              <a:t>자유 여행</a:t>
            </a:r>
            <a:endParaRPr lang="en-US" altLang="ko-KR" sz="2500" b="1" dirty="0">
              <a:latin typeface="Noto Sans KR Medium" panose="020B0500000000000000" pitchFamily="34" charset="-128"/>
              <a:ea typeface="Noto Sans KR Medium" panose="020B0500000000000000" pitchFamily="34" charset="-128"/>
              <a:sym typeface="ABeeZee"/>
            </a:endParaRPr>
          </a:p>
        </p:txBody>
      </p:sp>
    </p:spTree>
    <p:extLst>
      <p:ext uri="{BB962C8B-B14F-4D97-AF65-F5344CB8AC3E}">
        <p14:creationId xmlns:p14="http://schemas.microsoft.com/office/powerpoint/2010/main" val="36876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396D442-052A-9F4E-8418-7C436555D1A4}"/>
              </a:ext>
            </a:extLst>
          </p:cNvPr>
          <p:cNvGrpSpPr/>
          <p:nvPr/>
        </p:nvGrpSpPr>
        <p:grpSpPr>
          <a:xfrm>
            <a:off x="4199435" y="2189054"/>
            <a:ext cx="3793130" cy="2479892"/>
            <a:chOff x="461463" y="189218"/>
            <a:chExt cx="684309" cy="447391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CD31BEC7-2637-834A-AC7F-D77F1E65BF81}"/>
                </a:ext>
              </a:extLst>
            </p:cNvPr>
            <p:cNvSpPr/>
            <p:nvPr/>
          </p:nvSpPr>
          <p:spPr>
            <a:xfrm>
              <a:off x="461463" y="247009"/>
              <a:ext cx="554928" cy="38960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9BF532F5-7813-FD46-9E65-2EF5D90921D1}"/>
                </a:ext>
              </a:extLst>
            </p:cNvPr>
            <p:cNvSpPr/>
            <p:nvPr/>
          </p:nvSpPr>
          <p:spPr>
            <a:xfrm>
              <a:off x="587158" y="189218"/>
              <a:ext cx="558614" cy="372558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0E5911-2434-7640-AA75-15C692C14003}"/>
              </a:ext>
            </a:extLst>
          </p:cNvPr>
          <p:cNvSpPr txBox="1"/>
          <p:nvPr/>
        </p:nvSpPr>
        <p:spPr>
          <a:xfrm>
            <a:off x="4435644" y="3136612"/>
            <a:ext cx="3320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프로젝트 향후</a:t>
            </a:r>
            <a:endParaRPr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</p:txBody>
      </p:sp>
    </p:spTree>
    <p:extLst>
      <p:ext uri="{BB962C8B-B14F-4D97-AF65-F5344CB8AC3E}">
        <p14:creationId xmlns:p14="http://schemas.microsoft.com/office/powerpoint/2010/main" val="3576886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3323B8B-4979-E645-9880-09911EF00B41}"/>
              </a:ext>
            </a:extLst>
          </p:cNvPr>
          <p:cNvSpPr txBox="1"/>
          <p:nvPr/>
        </p:nvSpPr>
        <p:spPr>
          <a:xfrm>
            <a:off x="1060798" y="4163446"/>
            <a:ext cx="5132963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흥미로운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테마를 주제로 한 </a:t>
            </a:r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자신만의 여행 경험</a:t>
            </a:r>
            <a:endParaRPr lang="en-US" altLang="ko-Kore-KR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현지인이 즐겨 찾는 명소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맛집 방문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비대면 여행 가이드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·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동적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스케줄표</a:t>
            </a:r>
            <a:b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→ 낯선 사람과의 동행 없이 편리하고 편안한 여행</a:t>
            </a:r>
            <a:endParaRPr lang="en-US" altLang="ko-Kore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7C90251-6EFE-264C-81A0-06784C52C9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85" y="1651625"/>
            <a:ext cx="1773367" cy="1773367"/>
          </a:xfrm>
          <a:prstGeom prst="rect">
            <a:avLst/>
          </a:prstGeom>
        </p:spPr>
      </p:pic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기대효과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C1409738-BBC0-A244-9714-1910355535DD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향후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3192E9-052F-3E46-A676-8D2728E0F421}"/>
              </a:ext>
            </a:extLst>
          </p:cNvPr>
          <p:cNvSpPr txBox="1"/>
          <p:nvPr/>
        </p:nvSpPr>
        <p:spPr>
          <a:xfrm>
            <a:off x="2465862" y="3450182"/>
            <a:ext cx="1379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여행자</a:t>
            </a:r>
            <a:endParaRPr lang="ko-Kore-KR" altLang="en-US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3DAD447-27ED-F24D-8DAB-6AECD78CC64F}"/>
              </a:ext>
            </a:extLst>
          </p:cNvPr>
          <p:cNvCxnSpPr>
            <a:cxnSpLocks/>
          </p:cNvCxnSpPr>
          <p:nvPr/>
        </p:nvCxnSpPr>
        <p:spPr>
          <a:xfrm>
            <a:off x="6412216" y="1372221"/>
            <a:ext cx="0" cy="474458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E86C391-1E5B-4B4F-AFD0-E4D5D69C1547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41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AC2EAE-83CC-8E4B-9B5C-DCF56253CF3D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6783A31-4B7E-1146-BF76-417E00B1E8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DEC89C-B7E3-C64C-8742-AF5F5EBC2EEF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1" name="Google Shape;1005;p17">
            <a:extLst>
              <a:ext uri="{FF2B5EF4-FFF2-40B4-BE49-F238E27FC236}">
                <a16:creationId xmlns:a16="http://schemas.microsoft.com/office/drawing/2014/main" id="{1FB8389F-2F77-F349-AAA8-233B8BF73B2F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32" name="Google Shape;1006;p17">
              <a:extLst>
                <a:ext uri="{FF2B5EF4-FFF2-40B4-BE49-F238E27FC236}">
                  <a16:creationId xmlns:a16="http://schemas.microsoft.com/office/drawing/2014/main" id="{21EA8568-704D-EC45-8173-E31C9AD1B311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34" name="Google Shape;1007;p17">
                <a:extLst>
                  <a:ext uri="{FF2B5EF4-FFF2-40B4-BE49-F238E27FC236}">
                    <a16:creationId xmlns:a16="http://schemas.microsoft.com/office/drawing/2014/main" id="{C6383AEE-EE74-694F-9D6D-72BA9D66679F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08;p17">
                <a:extLst>
                  <a:ext uri="{FF2B5EF4-FFF2-40B4-BE49-F238E27FC236}">
                    <a16:creationId xmlns:a16="http://schemas.microsoft.com/office/drawing/2014/main" id="{0CFB2676-89D8-7648-B8C4-0CA794E6240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10;p17">
                <a:extLst>
                  <a:ext uri="{FF2B5EF4-FFF2-40B4-BE49-F238E27FC236}">
                    <a16:creationId xmlns:a16="http://schemas.microsoft.com/office/drawing/2014/main" id="{F03033D3-DB8A-7C4E-853B-688EB0E65F45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09;p17">
                <a:extLst>
                  <a:ext uri="{FF2B5EF4-FFF2-40B4-BE49-F238E27FC236}">
                    <a16:creationId xmlns:a16="http://schemas.microsoft.com/office/drawing/2014/main" id="{DA352D3F-E6A2-DC46-A822-988232046D70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" name="Google Shape;1011;p17">
              <a:extLst>
                <a:ext uri="{FF2B5EF4-FFF2-40B4-BE49-F238E27FC236}">
                  <a16:creationId xmlns:a16="http://schemas.microsoft.com/office/drawing/2014/main" id="{CA626E98-8A9C-774B-8797-D0E71847B4A5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2BC5B17-F86D-E047-8CD7-8D21CA6CCE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579" y="1577113"/>
            <a:ext cx="1773345" cy="177334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CD64BD-EC97-C445-9074-95361798941E}"/>
              </a:ext>
            </a:extLst>
          </p:cNvPr>
          <p:cNvSpPr txBox="1"/>
          <p:nvPr/>
        </p:nvSpPr>
        <p:spPr>
          <a:xfrm>
            <a:off x="6862080" y="4160856"/>
            <a:ext cx="4739861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시간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장소에 구애 받지 않고 </a:t>
            </a:r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부가 수입 창출</a:t>
            </a:r>
            <a:endParaRPr lang="en-US" altLang="ko-Kore-KR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1D8C9C-111C-1045-A880-3C13B1BA6CF5}"/>
              </a:ext>
            </a:extLst>
          </p:cNvPr>
          <p:cNvSpPr txBox="1"/>
          <p:nvPr/>
        </p:nvSpPr>
        <p:spPr>
          <a:xfrm>
            <a:off x="8019294" y="3450182"/>
            <a:ext cx="2117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매니저</a:t>
            </a:r>
            <a:endParaRPr lang="ko-Kore-KR" altLang="en-US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457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1843A6A8-BBE4-A148-A8BF-5525C76A5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617" y="1573526"/>
            <a:ext cx="1771726" cy="1771726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D05CE6-382E-864D-8E81-E0DA091D4800}"/>
              </a:ext>
            </a:extLst>
          </p:cNvPr>
          <p:cNvGrpSpPr/>
          <p:nvPr/>
        </p:nvGrpSpPr>
        <p:grpSpPr>
          <a:xfrm>
            <a:off x="2452524" y="1573526"/>
            <a:ext cx="1438998" cy="2002938"/>
            <a:chOff x="5673184" y="2542141"/>
            <a:chExt cx="1337676" cy="1861908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A882DF1-152E-2D43-9F2E-11DC69B61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3184" y="3902420"/>
              <a:ext cx="1337676" cy="501629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25E785C-F801-A648-B1E4-7987D2B47657}"/>
                </a:ext>
              </a:extLst>
            </p:cNvPr>
            <p:cNvGrpSpPr/>
            <p:nvPr/>
          </p:nvGrpSpPr>
          <p:grpSpPr>
            <a:xfrm>
              <a:off x="5748336" y="2542141"/>
              <a:ext cx="1187371" cy="1187371"/>
              <a:chOff x="2262917" y="2857302"/>
              <a:chExt cx="984173" cy="984173"/>
            </a:xfrm>
          </p:grpSpPr>
          <p:sp>
            <p:nvSpPr>
              <p:cNvPr id="73" name="모서리가 둥근 직사각형 72">
                <a:extLst>
                  <a:ext uri="{FF2B5EF4-FFF2-40B4-BE49-F238E27FC236}">
                    <a16:creationId xmlns:a16="http://schemas.microsoft.com/office/drawing/2014/main" id="{4A64D701-3409-3D48-9518-BD535C898ABB}"/>
                  </a:ext>
                </a:extLst>
              </p:cNvPr>
              <p:cNvSpPr/>
              <p:nvPr/>
            </p:nvSpPr>
            <p:spPr>
              <a:xfrm>
                <a:off x="2262917" y="2857302"/>
                <a:ext cx="984173" cy="984173"/>
              </a:xfrm>
              <a:prstGeom prst="roundRect">
                <a:avLst/>
              </a:prstGeom>
              <a:solidFill>
                <a:srgbClr val="FCC01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FC757319-B904-1E48-ADD5-B4CE9DC4E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2758" y="2967143"/>
                <a:ext cx="764489" cy="764489"/>
              </a:xfrm>
              <a:prstGeom prst="rect">
                <a:avLst/>
              </a:prstGeom>
            </p:spPr>
          </p:pic>
        </p:grpSp>
      </p:grp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기대효과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9;p13">
            <a:extLst>
              <a:ext uri="{FF2B5EF4-FFF2-40B4-BE49-F238E27FC236}">
                <a16:creationId xmlns:a16="http://schemas.microsoft.com/office/drawing/2014/main" id="{C1409738-BBC0-A244-9714-1910355535DD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향후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323B8B-4979-E645-9880-09911EF00B41}"/>
              </a:ext>
            </a:extLst>
          </p:cNvPr>
          <p:cNvSpPr txBox="1"/>
          <p:nvPr/>
        </p:nvSpPr>
        <p:spPr>
          <a:xfrm>
            <a:off x="6954760" y="4323259"/>
            <a:ext cx="4757626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사용자들의 </a:t>
            </a:r>
            <a:r>
              <a:rPr lang="ko-Kore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피드백</a:t>
            </a:r>
            <a:r>
              <a:rPr lang="ko-Kore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 반영된 </a:t>
            </a:r>
            <a:r>
              <a:rPr lang="ko-Kore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유지보수</a:t>
            </a:r>
            <a:r>
              <a:rPr lang="ko-Kore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경험</a:t>
            </a:r>
            <a:endParaRPr lang="en-US" altLang="ko-Kore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협업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경험</a:t>
            </a:r>
            <a:endParaRPr lang="en-US" altLang="ko-Kore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클라우드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네이티브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기반 서비스 개발 경험</a:t>
            </a:r>
            <a:endParaRPr lang="en-US" altLang="ko-Kore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E23645-D2FA-E147-B906-0E46E9C90202}"/>
              </a:ext>
            </a:extLst>
          </p:cNvPr>
          <p:cNvSpPr txBox="1"/>
          <p:nvPr/>
        </p:nvSpPr>
        <p:spPr>
          <a:xfrm>
            <a:off x="1288904" y="4323259"/>
            <a:ext cx="4739861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여행자와 매니저 사이의 </a:t>
            </a:r>
            <a:r>
              <a:rPr lang="ko-Kore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매칭 수수료</a:t>
            </a:r>
            <a:r>
              <a:rPr lang="ko-Kore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를 </a:t>
            </a:r>
            <a:br>
              <a:rPr lang="en-US" altLang="ko-Kore-KR" dirty="0"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ore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통한 수익 창출</a:t>
            </a:r>
            <a:endParaRPr lang="en-US" altLang="ko-Kore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외부 여행 예약 플랫폼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과의 </a:t>
            </a:r>
            <a:r>
              <a:rPr lang="ko-Kore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협업</a:t>
            </a:r>
            <a:endParaRPr lang="en-US" altLang="ko-Kore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86C391-1E5B-4B4F-AFD0-E4D5D69C1547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42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AC2EAE-83CC-8E4B-9B5C-DCF56253CF3D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6783A31-4B7E-1146-BF76-417E00B1E8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DEC89C-B7E3-C64C-8742-AF5F5EBC2EEF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1" name="Google Shape;1005;p17">
            <a:extLst>
              <a:ext uri="{FF2B5EF4-FFF2-40B4-BE49-F238E27FC236}">
                <a16:creationId xmlns:a16="http://schemas.microsoft.com/office/drawing/2014/main" id="{1FB8389F-2F77-F349-AAA8-233B8BF73B2F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32" name="Google Shape;1006;p17">
              <a:extLst>
                <a:ext uri="{FF2B5EF4-FFF2-40B4-BE49-F238E27FC236}">
                  <a16:creationId xmlns:a16="http://schemas.microsoft.com/office/drawing/2014/main" id="{21EA8568-704D-EC45-8173-E31C9AD1B311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34" name="Google Shape;1007;p17">
                <a:extLst>
                  <a:ext uri="{FF2B5EF4-FFF2-40B4-BE49-F238E27FC236}">
                    <a16:creationId xmlns:a16="http://schemas.microsoft.com/office/drawing/2014/main" id="{C6383AEE-EE74-694F-9D6D-72BA9D66679F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08;p17">
                <a:extLst>
                  <a:ext uri="{FF2B5EF4-FFF2-40B4-BE49-F238E27FC236}">
                    <a16:creationId xmlns:a16="http://schemas.microsoft.com/office/drawing/2014/main" id="{0CFB2676-89D8-7648-B8C4-0CA794E6240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10;p17">
                <a:extLst>
                  <a:ext uri="{FF2B5EF4-FFF2-40B4-BE49-F238E27FC236}">
                    <a16:creationId xmlns:a16="http://schemas.microsoft.com/office/drawing/2014/main" id="{F03033D3-DB8A-7C4E-853B-688EB0E65F45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09;p17">
                <a:extLst>
                  <a:ext uri="{FF2B5EF4-FFF2-40B4-BE49-F238E27FC236}">
                    <a16:creationId xmlns:a16="http://schemas.microsoft.com/office/drawing/2014/main" id="{DA352D3F-E6A2-DC46-A822-988232046D70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" name="Google Shape;1011;p17">
              <a:extLst>
                <a:ext uri="{FF2B5EF4-FFF2-40B4-BE49-F238E27FC236}">
                  <a16:creationId xmlns:a16="http://schemas.microsoft.com/office/drawing/2014/main" id="{CA626E98-8A9C-774B-8797-D0E71847B4A5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F1E54B-AD09-AB42-8428-C396101544F6}"/>
              </a:ext>
            </a:extLst>
          </p:cNvPr>
          <p:cNvSpPr txBox="1"/>
          <p:nvPr/>
        </p:nvSpPr>
        <p:spPr>
          <a:xfrm>
            <a:off x="8158653" y="3450182"/>
            <a:ext cx="1379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개발자</a:t>
            </a:r>
            <a:endParaRPr lang="ko-Kore-KR" altLang="en-US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DAF3A420-7E6E-DC4D-8024-B2E060EE6C1A}"/>
              </a:ext>
            </a:extLst>
          </p:cNvPr>
          <p:cNvCxnSpPr>
            <a:cxnSpLocks/>
          </p:cNvCxnSpPr>
          <p:nvPr/>
        </p:nvCxnSpPr>
        <p:spPr>
          <a:xfrm>
            <a:off x="6412216" y="1372221"/>
            <a:ext cx="0" cy="474458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61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수익모델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FAC430-EDB7-E24F-ACA7-E27F64DAEB2D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0" name="Google Shape;1005;p17">
            <a:extLst>
              <a:ext uri="{FF2B5EF4-FFF2-40B4-BE49-F238E27FC236}">
                <a16:creationId xmlns:a16="http://schemas.microsoft.com/office/drawing/2014/main" id="{41EF7ECD-C11B-3F48-9C41-73BF8468B5D3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41" name="Google Shape;1006;p17">
              <a:extLst>
                <a:ext uri="{FF2B5EF4-FFF2-40B4-BE49-F238E27FC236}">
                  <a16:creationId xmlns:a16="http://schemas.microsoft.com/office/drawing/2014/main" id="{CEF74994-6BE6-8E4F-8EDE-609B32895EE2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43" name="Google Shape;1007;p17">
                <a:extLst>
                  <a:ext uri="{FF2B5EF4-FFF2-40B4-BE49-F238E27FC236}">
                    <a16:creationId xmlns:a16="http://schemas.microsoft.com/office/drawing/2014/main" id="{E79FA98E-E9CD-B247-838E-F22A81F1D190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008;p17">
                <a:extLst>
                  <a:ext uri="{FF2B5EF4-FFF2-40B4-BE49-F238E27FC236}">
                    <a16:creationId xmlns:a16="http://schemas.microsoft.com/office/drawing/2014/main" id="{951CA735-2484-4C4D-BF4A-38B5838D969D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10;p17">
                <a:extLst>
                  <a:ext uri="{FF2B5EF4-FFF2-40B4-BE49-F238E27FC236}">
                    <a16:creationId xmlns:a16="http://schemas.microsoft.com/office/drawing/2014/main" id="{36BD3C7B-7EAB-AF46-8D22-70BAF021C9CA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009;p17">
                <a:extLst>
                  <a:ext uri="{FF2B5EF4-FFF2-40B4-BE49-F238E27FC236}">
                    <a16:creationId xmlns:a16="http://schemas.microsoft.com/office/drawing/2014/main" id="{F055E793-FB94-D14D-9D3A-99EAF1278FE5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" name="Google Shape;1011;p17">
              <a:extLst>
                <a:ext uri="{FF2B5EF4-FFF2-40B4-BE49-F238E27FC236}">
                  <a16:creationId xmlns:a16="http://schemas.microsoft.com/office/drawing/2014/main" id="{C527BB50-2BFB-F24C-A00E-E496B2F4FD59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6AF4C3-DB2B-1C47-A92F-06832621ECC2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43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1B6191-85A8-7744-83A2-44DEF74D2716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1AAF668-67A4-584E-81C1-C7098678A2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9" name="Google Shape;89;p13">
            <a:extLst>
              <a:ext uri="{FF2B5EF4-FFF2-40B4-BE49-F238E27FC236}">
                <a16:creationId xmlns:a16="http://schemas.microsoft.com/office/drawing/2014/main" id="{DE99B7E8-A369-CA47-B17B-B41C88FB573C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향후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B1694E4-4E79-F949-9BBC-DBDB1FD14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154" y="4046793"/>
            <a:ext cx="1440000" cy="144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84B884-5810-0243-9E7C-EDCFD1AC11D8}"/>
              </a:ext>
            </a:extLst>
          </p:cNvPr>
          <p:cNvSpPr txBox="1"/>
          <p:nvPr/>
        </p:nvSpPr>
        <p:spPr>
          <a:xfrm>
            <a:off x="9654090" y="5658661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제휴사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AC8DC89-DA8D-1F43-90B9-975F8EE8C9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61" y="4074393"/>
            <a:ext cx="1440000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C121658-5844-4A4E-94B2-6E4B18AD64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46" y="4074393"/>
            <a:ext cx="1440000" cy="144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9199647-321F-1F4D-BE91-84DE8B6100DF}"/>
              </a:ext>
            </a:extLst>
          </p:cNvPr>
          <p:cNvSpPr txBox="1"/>
          <p:nvPr/>
        </p:nvSpPr>
        <p:spPr>
          <a:xfrm>
            <a:off x="5394450" y="5658661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현지인</a:t>
            </a:r>
            <a:r>
              <a:rPr kumimoji="1"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ore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매니저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D5E98E-774E-D64D-8889-3BC7777304C5}"/>
              </a:ext>
            </a:extLst>
          </p:cNvPr>
          <p:cNvSpPr txBox="1"/>
          <p:nvPr/>
        </p:nvSpPr>
        <p:spPr>
          <a:xfrm>
            <a:off x="1815633" y="5658661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여행자</a:t>
            </a:r>
            <a:endParaRPr kumimoji="1" lang="ko-Kore-KR" altLang="en-US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6876D07-D67C-3548-A765-AF375C53758D}"/>
              </a:ext>
            </a:extLst>
          </p:cNvPr>
          <p:cNvCxnSpPr>
            <a:cxnSpLocks/>
          </p:cNvCxnSpPr>
          <p:nvPr/>
        </p:nvCxnSpPr>
        <p:spPr>
          <a:xfrm>
            <a:off x="2840765" y="4766793"/>
            <a:ext cx="257326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064D61-D726-5D48-97C1-F6DA0186CA7C}"/>
              </a:ext>
            </a:extLst>
          </p:cNvPr>
          <p:cNvCxnSpPr>
            <a:cxnSpLocks/>
          </p:cNvCxnSpPr>
          <p:nvPr/>
        </p:nvCxnSpPr>
        <p:spPr>
          <a:xfrm flipV="1">
            <a:off x="2736396" y="2263057"/>
            <a:ext cx="2476221" cy="16793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732D9FD-23F3-7141-AEEA-3761E20BE5ED}"/>
              </a:ext>
            </a:extLst>
          </p:cNvPr>
          <p:cNvCxnSpPr>
            <a:cxnSpLocks/>
          </p:cNvCxnSpPr>
          <p:nvPr/>
        </p:nvCxnSpPr>
        <p:spPr>
          <a:xfrm>
            <a:off x="7030453" y="2027882"/>
            <a:ext cx="2563149" cy="201891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8F5024-7C75-8B4C-9D97-C2B28CE66CC0}"/>
              </a:ext>
            </a:extLst>
          </p:cNvPr>
          <p:cNvCxnSpPr>
            <a:cxnSpLocks/>
          </p:cNvCxnSpPr>
          <p:nvPr/>
        </p:nvCxnSpPr>
        <p:spPr>
          <a:xfrm flipV="1">
            <a:off x="6222563" y="2681990"/>
            <a:ext cx="0" cy="126042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750F4C5-0C42-5547-820D-4E245BBB1EBB}"/>
              </a:ext>
            </a:extLst>
          </p:cNvPr>
          <p:cNvSpPr txBox="1"/>
          <p:nvPr/>
        </p:nvSpPr>
        <p:spPr>
          <a:xfrm>
            <a:off x="3705738" y="4880814"/>
            <a:ext cx="1293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계획서</a:t>
            </a:r>
            <a:endParaRPr kumimoji="1" lang="ko-Kore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27A7B4-311F-1342-9234-A0869D42CCDC}"/>
              </a:ext>
            </a:extLst>
          </p:cNvPr>
          <p:cNvSpPr txBox="1"/>
          <p:nvPr/>
        </p:nvSpPr>
        <p:spPr>
          <a:xfrm rot="19590388">
            <a:off x="2776644" y="2191066"/>
            <a:ext cx="1875835" cy="736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 :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계획서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수고비</a:t>
            </a:r>
            <a:endParaRPr kumimoji="1"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B :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제휴사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예약금</a:t>
            </a:r>
            <a:r>
              <a:rPr kumimoji="1" lang="en-US" altLang="ko-Kore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ko-Kore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ED6D0B-F7EE-2E4D-AB69-8B5B7B5551A6}"/>
              </a:ext>
            </a:extLst>
          </p:cNvPr>
          <p:cNvSpPr txBox="1"/>
          <p:nvPr/>
        </p:nvSpPr>
        <p:spPr>
          <a:xfrm rot="2340138">
            <a:off x="7981501" y="2684107"/>
            <a:ext cx="136608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B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소개비용</a:t>
            </a:r>
            <a:endParaRPr kumimoji="1" lang="ko-Kore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99CA8C-C81A-834D-B815-0107F58FD550}"/>
              </a:ext>
            </a:extLst>
          </p:cNvPr>
          <p:cNvSpPr txBox="1"/>
          <p:nvPr/>
        </p:nvSpPr>
        <p:spPr>
          <a:xfrm>
            <a:off x="4974789" y="2909886"/>
            <a:ext cx="2760691" cy="7360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A </a:t>
            </a:r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en-US" altLang="ko-Kore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현지야 수수료</a:t>
            </a:r>
            <a:r>
              <a:rPr kumimoji="1" lang="en-US" altLang="ko-Kore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en-US" altLang="ko-Kore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소득세</a:t>
            </a:r>
            <a:endParaRPr kumimoji="1" lang="en-US" altLang="ko-Kore-KR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B (</a:t>
            </a:r>
            <a:r>
              <a:rPr kumimoji="1" lang="ko-KR" altLang="en-US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소개비용</a:t>
            </a:r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소득세</a:t>
            </a:r>
            <a:endParaRPr kumimoji="1" lang="ko-Kore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A12F2FB-D1B2-F747-B6D3-E30BB4B278BD}"/>
              </a:ext>
            </a:extLst>
          </p:cNvPr>
          <p:cNvGrpSpPr/>
          <p:nvPr/>
        </p:nvGrpSpPr>
        <p:grpSpPr>
          <a:xfrm>
            <a:off x="5556672" y="928089"/>
            <a:ext cx="1129726" cy="1572463"/>
            <a:chOff x="5673184" y="2542141"/>
            <a:chExt cx="1337676" cy="18619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0ED2870-F7E4-244A-9A55-203AA671F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3184" y="3902420"/>
              <a:ext cx="1337676" cy="501629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DEE3970-050C-494F-9924-29AFC0D4F592}"/>
                </a:ext>
              </a:extLst>
            </p:cNvPr>
            <p:cNvGrpSpPr/>
            <p:nvPr/>
          </p:nvGrpSpPr>
          <p:grpSpPr>
            <a:xfrm>
              <a:off x="5748336" y="2542141"/>
              <a:ext cx="1187371" cy="1187371"/>
              <a:chOff x="2262917" y="2857302"/>
              <a:chExt cx="984173" cy="984173"/>
            </a:xfrm>
          </p:grpSpPr>
          <p:sp>
            <p:nvSpPr>
              <p:cNvPr id="61" name="모서리가 둥근 직사각형 60">
                <a:extLst>
                  <a:ext uri="{FF2B5EF4-FFF2-40B4-BE49-F238E27FC236}">
                    <a16:creationId xmlns:a16="http://schemas.microsoft.com/office/drawing/2014/main" id="{BD735D09-CCBD-D445-B291-BCD80AB1E2AA}"/>
                  </a:ext>
                </a:extLst>
              </p:cNvPr>
              <p:cNvSpPr/>
              <p:nvPr/>
            </p:nvSpPr>
            <p:spPr>
              <a:xfrm>
                <a:off x="2262917" y="2857302"/>
                <a:ext cx="984173" cy="984173"/>
              </a:xfrm>
              <a:prstGeom prst="roundRect">
                <a:avLst/>
              </a:prstGeom>
              <a:solidFill>
                <a:srgbClr val="FCC01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29150A0E-90A8-AB42-85B7-F90EBDAB0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2758" y="2967143"/>
                <a:ext cx="764489" cy="764489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1C1D7F-62EA-4B41-8543-6838C4991996}"/>
              </a:ext>
            </a:extLst>
          </p:cNvPr>
          <p:cNvGrpSpPr/>
          <p:nvPr/>
        </p:nvGrpSpPr>
        <p:grpSpPr>
          <a:xfrm>
            <a:off x="3168670" y="4875724"/>
            <a:ext cx="653072" cy="369332"/>
            <a:chOff x="1713478" y="2037346"/>
            <a:chExt cx="653072" cy="36933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ABB1D0C-9D9C-2349-B54F-55A22C67A7E7}"/>
                </a:ext>
              </a:extLst>
            </p:cNvPr>
            <p:cNvSpPr/>
            <p:nvPr/>
          </p:nvSpPr>
          <p:spPr>
            <a:xfrm>
              <a:off x="1873786" y="2052343"/>
              <a:ext cx="339339" cy="339339"/>
            </a:xfrm>
            <a:prstGeom prst="ellipse">
              <a:avLst/>
            </a:prstGeom>
            <a:solidFill>
              <a:srgbClr val="FFC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A0B4971-E392-3F40-8E49-A9CF9B244FD9}"/>
                </a:ext>
              </a:extLst>
            </p:cNvPr>
            <p:cNvSpPr txBox="1"/>
            <p:nvPr/>
          </p:nvSpPr>
          <p:spPr>
            <a:xfrm>
              <a:off x="1713478" y="2037346"/>
              <a:ext cx="6530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ore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1</a:t>
              </a:r>
              <a:endParaRPr lang="ko-Kore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B0F12F-60C4-164E-A476-1F3FEC4DD4AB}"/>
              </a:ext>
            </a:extLst>
          </p:cNvPr>
          <p:cNvGrpSpPr/>
          <p:nvPr/>
        </p:nvGrpSpPr>
        <p:grpSpPr>
          <a:xfrm rot="19453185">
            <a:off x="2376287" y="3093236"/>
            <a:ext cx="653072" cy="369332"/>
            <a:chOff x="1720245" y="2034005"/>
            <a:chExt cx="653072" cy="369332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E4999CF-1B60-AB4A-91A5-2AD27A09210C}"/>
                </a:ext>
              </a:extLst>
            </p:cNvPr>
            <p:cNvSpPr/>
            <p:nvPr/>
          </p:nvSpPr>
          <p:spPr>
            <a:xfrm>
              <a:off x="1873786" y="2052343"/>
              <a:ext cx="339339" cy="339339"/>
            </a:xfrm>
            <a:prstGeom prst="ellipse">
              <a:avLst/>
            </a:prstGeom>
            <a:solidFill>
              <a:srgbClr val="FFC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30A646-F7AB-9A46-A06A-F54E8C664AE3}"/>
                </a:ext>
              </a:extLst>
            </p:cNvPr>
            <p:cNvSpPr txBox="1"/>
            <p:nvPr/>
          </p:nvSpPr>
          <p:spPr>
            <a:xfrm>
              <a:off x="1720245" y="2034005"/>
              <a:ext cx="6530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2</a:t>
              </a:r>
              <a:endParaRPr lang="ko-Kore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4CE3A68-959B-A44C-8AC2-D2F9CEE2F6C7}"/>
              </a:ext>
            </a:extLst>
          </p:cNvPr>
          <p:cNvGrpSpPr/>
          <p:nvPr/>
        </p:nvGrpSpPr>
        <p:grpSpPr>
          <a:xfrm>
            <a:off x="7642306" y="2204635"/>
            <a:ext cx="653072" cy="369332"/>
            <a:chOff x="1716222" y="2042572"/>
            <a:chExt cx="653072" cy="369332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B23B100-0C17-7847-8D41-97AF5CD8B3AF}"/>
                </a:ext>
              </a:extLst>
            </p:cNvPr>
            <p:cNvSpPr/>
            <p:nvPr/>
          </p:nvSpPr>
          <p:spPr>
            <a:xfrm>
              <a:off x="1873786" y="2052343"/>
              <a:ext cx="339339" cy="339339"/>
            </a:xfrm>
            <a:prstGeom prst="ellipse">
              <a:avLst/>
            </a:prstGeom>
            <a:solidFill>
              <a:srgbClr val="FFC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2C88DD-FA0D-F040-B0FB-FFB97C2A3894}"/>
                </a:ext>
              </a:extLst>
            </p:cNvPr>
            <p:cNvSpPr txBox="1"/>
            <p:nvPr/>
          </p:nvSpPr>
          <p:spPr>
            <a:xfrm rot="1980741">
              <a:off x="1716222" y="2042572"/>
              <a:ext cx="6530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3</a:t>
              </a:r>
              <a:endParaRPr lang="ko-Kore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D81C821-0A2E-DA4D-8D17-CD38D659FD77}"/>
              </a:ext>
            </a:extLst>
          </p:cNvPr>
          <p:cNvGrpSpPr/>
          <p:nvPr/>
        </p:nvGrpSpPr>
        <p:grpSpPr>
          <a:xfrm>
            <a:off x="4437158" y="3061996"/>
            <a:ext cx="653072" cy="369332"/>
            <a:chOff x="1711760" y="2042385"/>
            <a:chExt cx="653072" cy="369332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CA248E75-4B6E-D74C-A830-37C67CD374BC}"/>
                </a:ext>
              </a:extLst>
            </p:cNvPr>
            <p:cNvSpPr/>
            <p:nvPr/>
          </p:nvSpPr>
          <p:spPr>
            <a:xfrm>
              <a:off x="1873786" y="2052343"/>
              <a:ext cx="339339" cy="339339"/>
            </a:xfrm>
            <a:prstGeom prst="ellipse">
              <a:avLst/>
            </a:prstGeom>
            <a:solidFill>
              <a:srgbClr val="FFC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9A7708-3652-EC4B-BF44-B60644AD813F}"/>
                </a:ext>
              </a:extLst>
            </p:cNvPr>
            <p:cNvSpPr txBox="1"/>
            <p:nvPr/>
          </p:nvSpPr>
          <p:spPr>
            <a:xfrm>
              <a:off x="1711760" y="2042385"/>
              <a:ext cx="6530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4</a:t>
              </a:r>
              <a:endParaRPr lang="ko-Kore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54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DBF04BF-BB70-FB4B-B96F-B8BE82A04401}"/>
              </a:ext>
            </a:extLst>
          </p:cNvPr>
          <p:cNvGrpSpPr/>
          <p:nvPr/>
        </p:nvGrpSpPr>
        <p:grpSpPr>
          <a:xfrm>
            <a:off x="4199435" y="2189054"/>
            <a:ext cx="3793130" cy="2479892"/>
            <a:chOff x="461463" y="189218"/>
            <a:chExt cx="684309" cy="447391"/>
          </a:xfrm>
        </p:grpSpPr>
        <p:sp>
          <p:nvSpPr>
            <p:cNvPr id="4" name="Google Shape;2677;p69">
              <a:extLst>
                <a:ext uri="{FF2B5EF4-FFF2-40B4-BE49-F238E27FC236}">
                  <a16:creationId xmlns:a16="http://schemas.microsoft.com/office/drawing/2014/main" id="{B99F8E56-759F-2741-AB4F-12186DD2DDCE}"/>
                </a:ext>
              </a:extLst>
            </p:cNvPr>
            <p:cNvSpPr/>
            <p:nvPr/>
          </p:nvSpPr>
          <p:spPr>
            <a:xfrm>
              <a:off x="461463" y="247009"/>
              <a:ext cx="554928" cy="38960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78;p69">
              <a:extLst>
                <a:ext uri="{FF2B5EF4-FFF2-40B4-BE49-F238E27FC236}">
                  <a16:creationId xmlns:a16="http://schemas.microsoft.com/office/drawing/2014/main" id="{B67CDE00-2CF1-2D4D-8B87-68F9A8A26D14}"/>
                </a:ext>
              </a:extLst>
            </p:cNvPr>
            <p:cNvSpPr/>
            <p:nvPr/>
          </p:nvSpPr>
          <p:spPr>
            <a:xfrm>
              <a:off x="587158" y="189218"/>
              <a:ext cx="558614" cy="372558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1E768B-A82B-5448-9744-ACED1956EF7E}"/>
              </a:ext>
            </a:extLst>
          </p:cNvPr>
          <p:cNvSpPr txBox="1"/>
          <p:nvPr/>
        </p:nvSpPr>
        <p:spPr>
          <a:xfrm>
            <a:off x="3918467" y="2847715"/>
            <a:ext cx="4355065" cy="148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기획 심의 개선 요구사항</a:t>
            </a:r>
            <a:endParaRPr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반영 결과</a:t>
            </a:r>
            <a:endParaRPr lang="en-US" altLang="ko-KR" sz="3200" b="1" dirty="0">
              <a:latin typeface="Noto Sans KR" panose="020B0500000000000000" pitchFamily="34" charset="-128"/>
              <a:ea typeface="Noto Sans KR" panose="020B0500000000000000" pitchFamily="34" charset="-128"/>
              <a:cs typeface="ABeeZee"/>
              <a:sym typeface="ABeeZee"/>
            </a:endParaRPr>
          </a:p>
        </p:txBody>
      </p:sp>
    </p:spTree>
    <p:extLst>
      <p:ext uri="{BB962C8B-B14F-4D97-AF65-F5344CB8AC3E}">
        <p14:creationId xmlns:p14="http://schemas.microsoft.com/office/powerpoint/2010/main" val="1526043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기획심의</a:t>
            </a:r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 개선 요구사항 반영 결과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13A8D37-2AC4-7F42-B987-06554DE2F3D0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45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4B1BB0-5AD3-7744-9979-F47C1D387762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3F0E682-28E7-A64E-AC6F-77F6A00C7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2578D983-42FB-9343-8C5F-457342FDD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651198"/>
              </p:ext>
            </p:extLst>
          </p:nvPr>
        </p:nvGraphicFramePr>
        <p:xfrm>
          <a:off x="750638" y="1400509"/>
          <a:ext cx="10734925" cy="4668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5347">
                  <a:extLst>
                    <a:ext uri="{9D8B030D-6E8A-4147-A177-3AD203B41FA5}">
                      <a16:colId xmlns:a16="http://schemas.microsoft.com/office/drawing/2014/main" val="397067255"/>
                    </a:ext>
                  </a:extLst>
                </a:gridCol>
                <a:gridCol w="6229142">
                  <a:extLst>
                    <a:ext uri="{9D8B030D-6E8A-4147-A177-3AD203B41FA5}">
                      <a16:colId xmlns:a16="http://schemas.microsoft.com/office/drawing/2014/main" val="889728865"/>
                    </a:ext>
                  </a:extLst>
                </a:gridCol>
                <a:gridCol w="830436">
                  <a:extLst>
                    <a:ext uri="{9D8B030D-6E8A-4147-A177-3AD203B41FA5}">
                      <a16:colId xmlns:a16="http://schemas.microsoft.com/office/drawing/2014/main" val="421069149"/>
                    </a:ext>
                  </a:extLst>
                </a:gridCol>
              </a:tblGrid>
              <a:tr h="49797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b="0" i="0" dirty="0">
                          <a:latin typeface="Noto Sans KR Medium" panose="020B0500000000000000" pitchFamily="34" charset="-128"/>
                          <a:ea typeface="Noto Sans KR Medium" panose="020B0500000000000000" pitchFamily="34" charset="-128"/>
                        </a:rPr>
                        <a:t>개선</a:t>
                      </a:r>
                      <a:r>
                        <a:rPr lang="ko-KR" altLang="en-US" sz="1800" b="0" i="0" dirty="0">
                          <a:latin typeface="Noto Sans KR Medium" panose="020B0500000000000000" pitchFamily="34" charset="-128"/>
                          <a:ea typeface="Noto Sans KR Medium" panose="020B0500000000000000" pitchFamily="34" charset="-128"/>
                        </a:rPr>
                        <a:t> 요구사항</a:t>
                      </a:r>
                      <a:endParaRPr lang="ko-Kore-KR" altLang="en-US" sz="18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b="0" i="0" dirty="0">
                          <a:latin typeface="Noto Sans KR Medium" panose="020B0500000000000000" pitchFamily="34" charset="-128"/>
                          <a:ea typeface="Noto Sans KR Medium" panose="020B0500000000000000" pitchFamily="34" charset="-128"/>
                        </a:rPr>
                        <a:t>평가</a:t>
                      </a:r>
                      <a:r>
                        <a:rPr lang="ko-KR" altLang="en-US" sz="1800" b="0" i="0" dirty="0">
                          <a:latin typeface="Noto Sans KR Medium" panose="020B0500000000000000" pitchFamily="34" charset="-128"/>
                          <a:ea typeface="Noto Sans KR Medium" panose="020B0500000000000000" pitchFamily="34" charset="-128"/>
                        </a:rPr>
                        <a:t>의견 반영 결과</a:t>
                      </a:r>
                      <a:endParaRPr lang="ko-Kore-KR" altLang="en-US" sz="18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b="0" i="0" dirty="0">
                          <a:latin typeface="Noto Sans KR Medium" panose="020B0500000000000000" pitchFamily="34" charset="-128"/>
                          <a:ea typeface="Noto Sans KR Medium" panose="020B0500000000000000" pitchFamily="34" charset="-128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714695"/>
                  </a:ext>
                </a:extLst>
              </a:tr>
              <a:tr h="1280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6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기존</a:t>
                      </a:r>
                      <a:r>
                        <a:rPr lang="ko-KR" altLang="en-US" sz="16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 </a:t>
                      </a:r>
                      <a:r>
                        <a:rPr lang="en-US" altLang="ko-KR" sz="1600" b="0" i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Player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대비 차별화 포인트를 보다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부각할 필요가 있음 </a:t>
                      </a:r>
                      <a:endParaRPr lang="ko-KR" altLang="en-US" sz="16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예상치 못한 변수에 대응할 수 있는 동적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스케줄표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3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</a:b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맞춤 여행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스케줄표를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차별화 포인트로 잡음 </a:t>
                      </a:r>
                      <a:endParaRPr lang="ko-KR" altLang="en-US" sz="16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7131931"/>
                  </a:ext>
                </a:extLst>
              </a:tr>
              <a:tr h="11491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계획 의뢰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 일정표 외에 다른 기획이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있으면 좋겠음 </a:t>
                      </a:r>
                      <a:endParaRPr lang="ko-KR" altLang="en-US" sz="16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매니저가 여행 장소에 대한 설명을 남길 수 있는 포스팅 기능을 추가함</a:t>
                      </a:r>
                      <a:endParaRPr lang="ko-KR" altLang="en-US" sz="16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0304043"/>
                  </a:ext>
                </a:extLst>
              </a:tr>
              <a:tr h="17404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마케팅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사업모델 등은 전문가 현장의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소리를 반영해서 보다 구체화 하였으면 함 </a:t>
                      </a:r>
                      <a:endParaRPr lang="ko-KR" altLang="en-US" sz="16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주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)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투어나비와의 미팅을 통해 업계 현장 관련 조사 및 자문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의뢰비에서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서비스가 가져가는 수수료 인상 필요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US" altLang="ko-KR" sz="3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여행알선수수료 등 납부해야 하는 세금 문제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US" altLang="ko-KR" sz="3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각 지자체 관광과 및 지역 가이드 협회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컨택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예정 </a:t>
                      </a:r>
                      <a:endParaRPr lang="ko-KR" altLang="en-US" sz="16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ko-KR" altLang="en-US" sz="18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68600"/>
                  </a:ext>
                </a:extLst>
              </a:tr>
            </a:tbl>
          </a:graphicData>
        </a:graphic>
      </p:graphicFrame>
      <p:sp>
        <p:nvSpPr>
          <p:cNvPr id="20" name="직사각형 19">
            <a:hlinkClick r:id="rId4" action="ppaction://hlinksldjump"/>
            <a:extLst>
              <a:ext uri="{FF2B5EF4-FFF2-40B4-BE49-F238E27FC236}">
                <a16:creationId xmlns:a16="http://schemas.microsoft.com/office/drawing/2014/main" id="{5959BD71-0EB2-174C-AD37-66BD66ACFD72}"/>
              </a:ext>
            </a:extLst>
          </p:cNvPr>
          <p:cNvSpPr/>
          <p:nvPr/>
        </p:nvSpPr>
        <p:spPr>
          <a:xfrm>
            <a:off x="10956175" y="2422456"/>
            <a:ext cx="237600" cy="23275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hlinkClick r:id="rId5" action="ppaction://hlinksldjump"/>
            <a:extLst>
              <a:ext uri="{FF2B5EF4-FFF2-40B4-BE49-F238E27FC236}">
                <a16:creationId xmlns:a16="http://schemas.microsoft.com/office/drawing/2014/main" id="{46A556F4-19A2-7349-A7BC-5F2AD49DF844}"/>
              </a:ext>
            </a:extLst>
          </p:cNvPr>
          <p:cNvSpPr/>
          <p:nvPr/>
        </p:nvSpPr>
        <p:spPr>
          <a:xfrm>
            <a:off x="10956175" y="3618169"/>
            <a:ext cx="237600" cy="23275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hlinkClick r:id="rId6" action="ppaction://hlinksldjump"/>
            <a:extLst>
              <a:ext uri="{FF2B5EF4-FFF2-40B4-BE49-F238E27FC236}">
                <a16:creationId xmlns:a16="http://schemas.microsoft.com/office/drawing/2014/main" id="{A5FBE900-3B28-1744-835A-E259AF280A8C}"/>
              </a:ext>
            </a:extLst>
          </p:cNvPr>
          <p:cNvSpPr/>
          <p:nvPr/>
        </p:nvSpPr>
        <p:spPr>
          <a:xfrm>
            <a:off x="10956175" y="5097174"/>
            <a:ext cx="237600" cy="23275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996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기획심의</a:t>
            </a:r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 개선 요구사항 반영 결과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13A8D37-2AC4-7F42-B987-06554DE2F3D0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46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4B1BB0-5AD3-7744-9979-F47C1D387762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3F0E682-28E7-A64E-AC6F-77F6A00C7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2578D983-42FB-9343-8C5F-457342FDD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99714"/>
              </p:ext>
            </p:extLst>
          </p:nvPr>
        </p:nvGraphicFramePr>
        <p:xfrm>
          <a:off x="750638" y="1400509"/>
          <a:ext cx="10734925" cy="4668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5347">
                  <a:extLst>
                    <a:ext uri="{9D8B030D-6E8A-4147-A177-3AD203B41FA5}">
                      <a16:colId xmlns:a16="http://schemas.microsoft.com/office/drawing/2014/main" val="397067255"/>
                    </a:ext>
                  </a:extLst>
                </a:gridCol>
                <a:gridCol w="6229142">
                  <a:extLst>
                    <a:ext uri="{9D8B030D-6E8A-4147-A177-3AD203B41FA5}">
                      <a16:colId xmlns:a16="http://schemas.microsoft.com/office/drawing/2014/main" val="889728865"/>
                    </a:ext>
                  </a:extLst>
                </a:gridCol>
                <a:gridCol w="830436">
                  <a:extLst>
                    <a:ext uri="{9D8B030D-6E8A-4147-A177-3AD203B41FA5}">
                      <a16:colId xmlns:a16="http://schemas.microsoft.com/office/drawing/2014/main" val="421069149"/>
                    </a:ext>
                  </a:extLst>
                </a:gridCol>
              </a:tblGrid>
              <a:tr h="49797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b="0" i="0" dirty="0">
                          <a:latin typeface="Noto Sans KR Medium" panose="020B0500000000000000" pitchFamily="34" charset="-128"/>
                          <a:ea typeface="Noto Sans KR Medium" panose="020B0500000000000000" pitchFamily="34" charset="-128"/>
                        </a:rPr>
                        <a:t>개선</a:t>
                      </a:r>
                      <a:r>
                        <a:rPr lang="ko-KR" altLang="en-US" sz="1800" b="0" i="0" dirty="0">
                          <a:latin typeface="Noto Sans KR Medium" panose="020B0500000000000000" pitchFamily="34" charset="-128"/>
                          <a:ea typeface="Noto Sans KR Medium" panose="020B0500000000000000" pitchFamily="34" charset="-128"/>
                        </a:rPr>
                        <a:t> 요구사항</a:t>
                      </a:r>
                      <a:endParaRPr lang="ko-Kore-KR" altLang="en-US" sz="18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b="0" i="0" dirty="0">
                          <a:latin typeface="Noto Sans KR Medium" panose="020B0500000000000000" pitchFamily="34" charset="-128"/>
                          <a:ea typeface="Noto Sans KR Medium" panose="020B0500000000000000" pitchFamily="34" charset="-128"/>
                        </a:rPr>
                        <a:t>평가</a:t>
                      </a:r>
                      <a:r>
                        <a:rPr lang="ko-KR" altLang="en-US" sz="1800" b="0" i="0" dirty="0">
                          <a:latin typeface="Noto Sans KR Medium" panose="020B0500000000000000" pitchFamily="34" charset="-128"/>
                          <a:ea typeface="Noto Sans KR Medium" panose="020B0500000000000000" pitchFamily="34" charset="-128"/>
                        </a:rPr>
                        <a:t>의견 반영 결과</a:t>
                      </a:r>
                      <a:endParaRPr lang="ko-Kore-KR" altLang="en-US" sz="1800" b="0" i="0" dirty="0">
                        <a:latin typeface="Noto Sans KR Medium" panose="020B0500000000000000" pitchFamily="34" charset="-128"/>
                        <a:ea typeface="Noto Sans KR Medium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b="0" i="0" dirty="0">
                          <a:latin typeface="Noto Sans KR Medium" panose="020B0500000000000000" pitchFamily="34" charset="-128"/>
                          <a:ea typeface="Noto Sans KR Medium" panose="020B0500000000000000" pitchFamily="34" charset="-128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714695"/>
                  </a:ext>
                </a:extLst>
              </a:tr>
              <a:tr h="1280510">
                <a:tc>
                  <a:txBody>
                    <a:bodyPr/>
                    <a:lstStyle/>
                    <a:p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현지인 퀄리티 관리 방안에 대한 보완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r>
                        <a:rPr lang="ko-KR" altLang="en-US" sz="3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</a:t>
                      </a:r>
                      <a:endParaRPr lang="en-US" altLang="ko-KR" sz="3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제시가 필요함 </a:t>
                      </a:r>
                      <a:endParaRPr lang="ko-KR" altLang="en-US" sz="16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 테마와 포스팅 기능 추가 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US" altLang="ko-KR" sz="3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매니저 가입 시 전화번호를 통한 본인 인증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7131931"/>
                  </a:ext>
                </a:extLst>
              </a:tr>
              <a:tr h="1149175">
                <a:tc>
                  <a:txBody>
                    <a:bodyPr/>
                    <a:lstStyle/>
                    <a:p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모바일 앱 외에 전체 서비스 관리를 위한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endParaRPr lang="en-US" altLang="ko-KR" sz="3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구성 별 결과물 형태 제시 가 필요함 </a:t>
                      </a:r>
                      <a:endParaRPr lang="ko-KR" altLang="en-US" sz="16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여행자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매니저용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모바일 앱을 관리자 전용 웹 어플리케이션을 통해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r>
                        <a:rPr lang="ko-KR" altLang="en-US" sz="3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</a:t>
                      </a:r>
                      <a:b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</a:b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관리할 예정 </a:t>
                      </a:r>
                      <a:endParaRPr lang="ko-KR" altLang="en-US" sz="16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0304043"/>
                  </a:ext>
                </a:extLst>
              </a:tr>
              <a:tr h="1740415">
                <a:tc>
                  <a:txBody>
                    <a:bodyPr/>
                    <a:lstStyle/>
                    <a:p>
                      <a:r>
                        <a:rPr lang="en" altLang="ko-Kore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AI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기반 매칭 솔루션을 위한 모델 개발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endParaRPr lang="en-US" altLang="ko-KR" sz="3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방법과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데이터 분석을 통한 서비스 확장 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endParaRPr lang="en-US" altLang="ko-KR" sz="3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방안 제시가 부족함 </a:t>
                      </a:r>
                      <a:endParaRPr lang="ko-KR" altLang="en-US" sz="16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 스케줄을 자동으로 생성해주는 기능에 </a:t>
                      </a:r>
                      <a:r>
                        <a:rPr lang="en" altLang="ko-Kore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AI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도입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US" altLang="ko-KR" sz="5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US" altLang="ko-KR" sz="2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여행지에 대해 협업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필터링을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도입하여 여행 스케줄을 자동 생성 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US" altLang="ko-KR" sz="500" b="0" i="0" kern="120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ko-KR" altLang="en-US" sz="2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여행 의뢰서 및 여행자 리뷰 정보를 축적하여 </a:t>
                      </a:r>
                      <a:b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</a:br>
                      <a:br>
                        <a:rPr lang="en-US" altLang="ko-KR" sz="3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</a:br>
                      <a:r>
                        <a:rPr lang="en" altLang="ko-Kore-KR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AI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학습 데이터로 활용 예정 </a:t>
                      </a:r>
                      <a:endParaRPr lang="ko-KR" altLang="en-US" sz="16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ko-KR" altLang="en-US" sz="1800" b="0" i="0" dirty="0">
                        <a:effectLst/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2686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rId4" action="ppaction://hlinksldjump"/>
            <a:extLst>
              <a:ext uri="{FF2B5EF4-FFF2-40B4-BE49-F238E27FC236}">
                <a16:creationId xmlns:a16="http://schemas.microsoft.com/office/drawing/2014/main" id="{811BF55E-E4A8-CA41-B9BD-58827E6A8095}"/>
              </a:ext>
            </a:extLst>
          </p:cNvPr>
          <p:cNvSpPr/>
          <p:nvPr/>
        </p:nvSpPr>
        <p:spPr>
          <a:xfrm>
            <a:off x="10956175" y="2422456"/>
            <a:ext cx="237600" cy="23275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hlinkClick r:id="rId5" action="ppaction://hlinksldjump"/>
            <a:extLst>
              <a:ext uri="{FF2B5EF4-FFF2-40B4-BE49-F238E27FC236}">
                <a16:creationId xmlns:a16="http://schemas.microsoft.com/office/drawing/2014/main" id="{F0005016-36B2-1149-90F3-ADCC52F3F9B6}"/>
              </a:ext>
            </a:extLst>
          </p:cNvPr>
          <p:cNvSpPr/>
          <p:nvPr/>
        </p:nvSpPr>
        <p:spPr>
          <a:xfrm>
            <a:off x="10956175" y="5097174"/>
            <a:ext cx="237600" cy="23275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2764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CC0612C1-B64D-1449-830F-1E27E825BE02}"/>
              </a:ext>
            </a:extLst>
          </p:cNvPr>
          <p:cNvSpPr txBox="1"/>
          <p:nvPr/>
        </p:nvSpPr>
        <p:spPr>
          <a:xfrm>
            <a:off x="2961637" y="2644969"/>
            <a:ext cx="6268726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감사합니다</a:t>
            </a:r>
            <a:endParaRPr lang="ko-KR" altLang="en-US" sz="88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1264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CC0612C1-B64D-1449-830F-1E27E825BE02}"/>
              </a:ext>
            </a:extLst>
          </p:cNvPr>
          <p:cNvSpPr txBox="1"/>
          <p:nvPr/>
        </p:nvSpPr>
        <p:spPr>
          <a:xfrm>
            <a:off x="2961637" y="2644969"/>
            <a:ext cx="626872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-KR" sz="9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Q &amp; A</a:t>
            </a:r>
            <a:endParaRPr lang="ko-KR" altLang="en-US" sz="9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0543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DE0C1BD-3F70-7B4E-B6EE-9B86FA7DB472}"/>
              </a:ext>
            </a:extLst>
          </p:cNvPr>
          <p:cNvGrpSpPr/>
          <p:nvPr/>
        </p:nvGrpSpPr>
        <p:grpSpPr>
          <a:xfrm>
            <a:off x="4199435" y="2189054"/>
            <a:ext cx="3793130" cy="2479892"/>
            <a:chOff x="461463" y="189218"/>
            <a:chExt cx="684309" cy="447391"/>
          </a:xfrm>
        </p:grpSpPr>
        <p:sp>
          <p:nvSpPr>
            <p:cNvPr id="5" name="Google Shape;2677;p69">
              <a:extLst>
                <a:ext uri="{FF2B5EF4-FFF2-40B4-BE49-F238E27FC236}">
                  <a16:creationId xmlns:a16="http://schemas.microsoft.com/office/drawing/2014/main" id="{A9290EDB-8D3A-D642-A697-3442C28A8C06}"/>
                </a:ext>
              </a:extLst>
            </p:cNvPr>
            <p:cNvSpPr/>
            <p:nvPr/>
          </p:nvSpPr>
          <p:spPr>
            <a:xfrm>
              <a:off x="461463" y="247009"/>
              <a:ext cx="554928" cy="38960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78;p69">
              <a:extLst>
                <a:ext uri="{FF2B5EF4-FFF2-40B4-BE49-F238E27FC236}">
                  <a16:creationId xmlns:a16="http://schemas.microsoft.com/office/drawing/2014/main" id="{798569B9-65E6-3F4C-9B65-BBD82FB1A55E}"/>
                </a:ext>
              </a:extLst>
            </p:cNvPr>
            <p:cNvSpPr/>
            <p:nvPr/>
          </p:nvSpPr>
          <p:spPr>
            <a:xfrm>
              <a:off x="587158" y="189218"/>
              <a:ext cx="558614" cy="372558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280E50-A7B6-D046-9B8D-122D6F904865}"/>
              </a:ext>
            </a:extLst>
          </p:cNvPr>
          <p:cNvSpPr txBox="1"/>
          <p:nvPr/>
        </p:nvSpPr>
        <p:spPr>
          <a:xfrm>
            <a:off x="4435644" y="3136612"/>
            <a:ext cx="3320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Noto Sans KR" panose="020B0500000000000000" pitchFamily="34" charset="-128"/>
                <a:ea typeface="Noto Sans KR" panose="020B0500000000000000" pitchFamily="34" charset="-128"/>
                <a:cs typeface="ABeeZee"/>
                <a:sym typeface="ABeeZee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192011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CE5269-DAB3-724E-83C6-B4CC6452F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037" y="2047108"/>
            <a:ext cx="3438000" cy="3438000"/>
          </a:xfrm>
          <a:prstGeom prst="rect">
            <a:avLst/>
          </a:prstGeom>
        </p:spPr>
      </p:pic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기획 의도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Google Shape;2683;p69">
            <a:extLst>
              <a:ext uri="{FF2B5EF4-FFF2-40B4-BE49-F238E27FC236}">
                <a16:creationId xmlns:a16="http://schemas.microsoft.com/office/drawing/2014/main" id="{3F868B48-6D8C-CD44-A5BD-008AF9DEC7F4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rgbClr val="FDF2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1D47F501-BB97-6D43-8248-DD7002E85C2F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개요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A03653-8EE5-3241-BA7E-C0D1C0EC3AF0}"/>
              </a:ext>
            </a:extLst>
          </p:cNvPr>
          <p:cNvSpPr txBox="1"/>
          <p:nvPr/>
        </p:nvSpPr>
        <p:spPr>
          <a:xfrm>
            <a:off x="1601182" y="2122827"/>
            <a:ext cx="934146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자유 여행</a:t>
            </a:r>
            <a:r>
              <a:rPr lang="ko-KR" altLang="en-US" sz="2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과</a:t>
            </a:r>
            <a:r>
              <a:rPr lang="ko-KR" altLang="en-US" sz="2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패키지여행</a:t>
            </a:r>
            <a:r>
              <a:rPr lang="ko-KR" altLang="en-US" sz="2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</a:t>
            </a:r>
            <a:r>
              <a:rPr lang="ko-KR" altLang="en-US" sz="2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장점</a:t>
            </a:r>
            <a:r>
              <a:rPr lang="ko-KR" altLang="en-US" sz="2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만을 가져가는 여행 서비스 기획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3E2B51-6E17-534F-B807-2AF948FD2089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4" name="Google Shape;1005;p17">
            <a:extLst>
              <a:ext uri="{FF2B5EF4-FFF2-40B4-BE49-F238E27FC236}">
                <a16:creationId xmlns:a16="http://schemas.microsoft.com/office/drawing/2014/main" id="{C400E08D-1845-934B-B36D-2F468F12F1B3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5" name="Google Shape;1006;p17">
              <a:extLst>
                <a:ext uri="{FF2B5EF4-FFF2-40B4-BE49-F238E27FC236}">
                  <a16:creationId xmlns:a16="http://schemas.microsoft.com/office/drawing/2014/main" id="{37664ADE-FED4-B046-B8B2-CD301ECF37AD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8" name="Google Shape;1007;p17">
                <a:extLst>
                  <a:ext uri="{FF2B5EF4-FFF2-40B4-BE49-F238E27FC236}">
                    <a16:creationId xmlns:a16="http://schemas.microsoft.com/office/drawing/2014/main" id="{9EAD68BB-B962-1D41-96E4-02760ECCB251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8;p17">
                <a:extLst>
                  <a:ext uri="{FF2B5EF4-FFF2-40B4-BE49-F238E27FC236}">
                    <a16:creationId xmlns:a16="http://schemas.microsoft.com/office/drawing/2014/main" id="{A831C572-1B35-A348-A9F4-235AC7C3AD0E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10;p17">
                <a:extLst>
                  <a:ext uri="{FF2B5EF4-FFF2-40B4-BE49-F238E27FC236}">
                    <a16:creationId xmlns:a16="http://schemas.microsoft.com/office/drawing/2014/main" id="{0D260AF3-0371-D248-85E4-FF4F5EEA352F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09;p17">
                <a:extLst>
                  <a:ext uri="{FF2B5EF4-FFF2-40B4-BE49-F238E27FC236}">
                    <a16:creationId xmlns:a16="http://schemas.microsoft.com/office/drawing/2014/main" id="{0F3F96FF-4FDB-2F4D-A126-D676E62235C2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1011;p17">
              <a:extLst>
                <a:ext uri="{FF2B5EF4-FFF2-40B4-BE49-F238E27FC236}">
                  <a16:creationId xmlns:a16="http://schemas.microsoft.com/office/drawing/2014/main" id="{8947ECED-B9CB-8F44-A341-06CF404EB6F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A701F8F-16DE-FC42-8C07-D62C700A5624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EDCDEF-4BDE-8F49-A1A6-7BC117DF0A61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D50E538-04FD-DF4A-89B7-B96B98368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A3FBF7-2401-524D-9068-9335948EE535}"/>
              </a:ext>
            </a:extLst>
          </p:cNvPr>
          <p:cNvSpPr txBox="1"/>
          <p:nvPr/>
        </p:nvSpPr>
        <p:spPr>
          <a:xfrm>
            <a:off x="2636350" y="2889819"/>
            <a:ext cx="3756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=</a:t>
            </a:r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“</a:t>
            </a:r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자유로움</a:t>
            </a:r>
            <a:r>
              <a:rPr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”</a:t>
            </a:r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+</a:t>
            </a:r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“</a:t>
            </a:r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편의성</a:t>
            </a:r>
            <a:r>
              <a:rPr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”</a:t>
            </a:r>
            <a:endParaRPr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6" name="Google Shape;590;p37">
            <a:extLst>
              <a:ext uri="{FF2B5EF4-FFF2-40B4-BE49-F238E27FC236}">
                <a16:creationId xmlns:a16="http://schemas.microsoft.com/office/drawing/2014/main" id="{6F807F6C-DF70-9441-BCC2-6EB6BAF051A9}"/>
              </a:ext>
            </a:extLst>
          </p:cNvPr>
          <p:cNvSpPr/>
          <p:nvPr/>
        </p:nvSpPr>
        <p:spPr>
          <a:xfrm>
            <a:off x="2103328" y="2597831"/>
            <a:ext cx="4168588" cy="186316"/>
          </a:xfrm>
          <a:custGeom>
            <a:avLst/>
            <a:gdLst/>
            <a:ahLst/>
            <a:cxnLst/>
            <a:rect l="l" t="t" r="r" b="b"/>
            <a:pathLst>
              <a:path w="2861057" h="241889" extrusionOk="0">
                <a:moveTo>
                  <a:pt x="235182" y="210409"/>
                </a:moveTo>
                <a:cubicBezTo>
                  <a:pt x="249669" y="217949"/>
                  <a:pt x="261496" y="216914"/>
                  <a:pt x="273913" y="209375"/>
                </a:cubicBezTo>
                <a:cubicBezTo>
                  <a:pt x="292540" y="197992"/>
                  <a:pt x="311905" y="187939"/>
                  <a:pt x="330975" y="177296"/>
                </a:cubicBezTo>
                <a:cubicBezTo>
                  <a:pt x="332453" y="176409"/>
                  <a:pt x="333488" y="175078"/>
                  <a:pt x="334819" y="173896"/>
                </a:cubicBezTo>
                <a:cubicBezTo>
                  <a:pt x="348714" y="161182"/>
                  <a:pt x="362758" y="148469"/>
                  <a:pt x="376654" y="135756"/>
                </a:cubicBezTo>
                <a:cubicBezTo>
                  <a:pt x="384045" y="129104"/>
                  <a:pt x="389663" y="120529"/>
                  <a:pt x="400750" y="118460"/>
                </a:cubicBezTo>
                <a:cubicBezTo>
                  <a:pt x="404594" y="117721"/>
                  <a:pt x="408733" y="114025"/>
                  <a:pt x="411246" y="110625"/>
                </a:cubicBezTo>
                <a:cubicBezTo>
                  <a:pt x="416124" y="104268"/>
                  <a:pt x="421742" y="100573"/>
                  <a:pt x="429872" y="99833"/>
                </a:cubicBezTo>
                <a:cubicBezTo>
                  <a:pt x="433124" y="99538"/>
                  <a:pt x="437264" y="98503"/>
                  <a:pt x="439038" y="96286"/>
                </a:cubicBezTo>
                <a:cubicBezTo>
                  <a:pt x="445838" y="87564"/>
                  <a:pt x="456333" y="89781"/>
                  <a:pt x="464760" y="86381"/>
                </a:cubicBezTo>
                <a:cubicBezTo>
                  <a:pt x="476290" y="81651"/>
                  <a:pt x="490334" y="88007"/>
                  <a:pt x="500239" y="77068"/>
                </a:cubicBezTo>
                <a:cubicBezTo>
                  <a:pt x="501865" y="75294"/>
                  <a:pt x="506891" y="75294"/>
                  <a:pt x="509847" y="76181"/>
                </a:cubicBezTo>
                <a:cubicBezTo>
                  <a:pt x="518865" y="78990"/>
                  <a:pt x="529065" y="80911"/>
                  <a:pt x="536456" y="86381"/>
                </a:cubicBezTo>
                <a:cubicBezTo>
                  <a:pt x="552570" y="98207"/>
                  <a:pt x="572970" y="106190"/>
                  <a:pt x="580214" y="127625"/>
                </a:cubicBezTo>
                <a:cubicBezTo>
                  <a:pt x="582727" y="135017"/>
                  <a:pt x="585092" y="142556"/>
                  <a:pt x="587309" y="149947"/>
                </a:cubicBezTo>
                <a:cubicBezTo>
                  <a:pt x="590266" y="159556"/>
                  <a:pt x="593223" y="169313"/>
                  <a:pt x="595883" y="178183"/>
                </a:cubicBezTo>
                <a:cubicBezTo>
                  <a:pt x="603718" y="179070"/>
                  <a:pt x="609632" y="179957"/>
                  <a:pt x="615545" y="180548"/>
                </a:cubicBezTo>
                <a:cubicBezTo>
                  <a:pt x="617762" y="180844"/>
                  <a:pt x="621162" y="181878"/>
                  <a:pt x="622197" y="180844"/>
                </a:cubicBezTo>
                <a:cubicBezTo>
                  <a:pt x="631954" y="170643"/>
                  <a:pt x="649250" y="174930"/>
                  <a:pt x="657676" y="162217"/>
                </a:cubicBezTo>
                <a:cubicBezTo>
                  <a:pt x="658267" y="161330"/>
                  <a:pt x="659302" y="160295"/>
                  <a:pt x="660337" y="160148"/>
                </a:cubicBezTo>
                <a:cubicBezTo>
                  <a:pt x="683546" y="155269"/>
                  <a:pt x="693894" y="134278"/>
                  <a:pt x="708677" y="119790"/>
                </a:cubicBezTo>
                <a:cubicBezTo>
                  <a:pt x="729372" y="99390"/>
                  <a:pt x="750955" y="80616"/>
                  <a:pt x="774165" y="63468"/>
                </a:cubicBezTo>
                <a:cubicBezTo>
                  <a:pt x="783625" y="56520"/>
                  <a:pt x="794121" y="51050"/>
                  <a:pt x="804469" y="45285"/>
                </a:cubicBezTo>
                <a:cubicBezTo>
                  <a:pt x="806687" y="44102"/>
                  <a:pt x="810087" y="45285"/>
                  <a:pt x="812748" y="44693"/>
                </a:cubicBezTo>
                <a:cubicBezTo>
                  <a:pt x="818661" y="43363"/>
                  <a:pt x="824870" y="42328"/>
                  <a:pt x="830191" y="39815"/>
                </a:cubicBezTo>
                <a:cubicBezTo>
                  <a:pt x="851035" y="29911"/>
                  <a:pt x="874983" y="37006"/>
                  <a:pt x="887549" y="50459"/>
                </a:cubicBezTo>
                <a:cubicBezTo>
                  <a:pt x="889471" y="52528"/>
                  <a:pt x="891097" y="55189"/>
                  <a:pt x="893314" y="56668"/>
                </a:cubicBezTo>
                <a:cubicBezTo>
                  <a:pt x="910462" y="67311"/>
                  <a:pt x="915488" y="84755"/>
                  <a:pt x="920071" y="102642"/>
                </a:cubicBezTo>
                <a:cubicBezTo>
                  <a:pt x="923028" y="114173"/>
                  <a:pt x="925245" y="125999"/>
                  <a:pt x="928349" y="137530"/>
                </a:cubicBezTo>
                <a:cubicBezTo>
                  <a:pt x="932045" y="151574"/>
                  <a:pt x="944167" y="158669"/>
                  <a:pt x="959541" y="161330"/>
                </a:cubicBezTo>
                <a:cubicBezTo>
                  <a:pt x="991029" y="166948"/>
                  <a:pt x="1016455" y="153200"/>
                  <a:pt x="1039664" y="136347"/>
                </a:cubicBezTo>
                <a:cubicBezTo>
                  <a:pt x="1060065" y="121564"/>
                  <a:pt x="1080021" y="104712"/>
                  <a:pt x="1094509" y="83572"/>
                </a:cubicBezTo>
                <a:cubicBezTo>
                  <a:pt x="1115205" y="53711"/>
                  <a:pt x="1145953" y="42032"/>
                  <a:pt x="1178623" y="34198"/>
                </a:cubicBezTo>
                <a:cubicBezTo>
                  <a:pt x="1200649" y="29024"/>
                  <a:pt x="1220458" y="35971"/>
                  <a:pt x="1240859" y="47059"/>
                </a:cubicBezTo>
                <a:cubicBezTo>
                  <a:pt x="1269685" y="62876"/>
                  <a:pt x="1284172" y="88746"/>
                  <a:pt x="1299694" y="115060"/>
                </a:cubicBezTo>
                <a:cubicBezTo>
                  <a:pt x="1305608" y="125112"/>
                  <a:pt x="1314921" y="133243"/>
                  <a:pt x="1320982" y="140486"/>
                </a:cubicBezTo>
                <a:cubicBezTo>
                  <a:pt x="1331921" y="141965"/>
                  <a:pt x="1340643" y="143443"/>
                  <a:pt x="1349513" y="144182"/>
                </a:cubicBezTo>
                <a:cubicBezTo>
                  <a:pt x="1354982" y="144626"/>
                  <a:pt x="1360600" y="142852"/>
                  <a:pt x="1365922" y="143443"/>
                </a:cubicBezTo>
                <a:cubicBezTo>
                  <a:pt x="1393418" y="146252"/>
                  <a:pt x="1412635" y="127182"/>
                  <a:pt x="1434366" y="116390"/>
                </a:cubicBezTo>
                <a:cubicBezTo>
                  <a:pt x="1454323" y="106486"/>
                  <a:pt x="1472062" y="91407"/>
                  <a:pt x="1488767" y="76329"/>
                </a:cubicBezTo>
                <a:cubicBezTo>
                  <a:pt x="1506654" y="60068"/>
                  <a:pt x="1525724" y="45728"/>
                  <a:pt x="1547603" y="37154"/>
                </a:cubicBezTo>
                <a:cubicBezTo>
                  <a:pt x="1569629" y="28580"/>
                  <a:pt x="1591951" y="19710"/>
                  <a:pt x="1616491" y="18528"/>
                </a:cubicBezTo>
                <a:cubicBezTo>
                  <a:pt x="1625065" y="18084"/>
                  <a:pt x="1633934" y="16754"/>
                  <a:pt x="1642508" y="15423"/>
                </a:cubicBezTo>
                <a:cubicBezTo>
                  <a:pt x="1657735" y="13206"/>
                  <a:pt x="1668970" y="20449"/>
                  <a:pt x="1680796" y="26510"/>
                </a:cubicBezTo>
                <a:cubicBezTo>
                  <a:pt x="1695135" y="33902"/>
                  <a:pt x="1705040" y="45433"/>
                  <a:pt x="1712136" y="60659"/>
                </a:cubicBezTo>
                <a:cubicBezTo>
                  <a:pt x="1720266" y="78250"/>
                  <a:pt x="1730910" y="94512"/>
                  <a:pt x="1740814" y="111364"/>
                </a:cubicBezTo>
                <a:cubicBezTo>
                  <a:pt x="1747910" y="123486"/>
                  <a:pt x="1753380" y="123634"/>
                  <a:pt x="1768310" y="129251"/>
                </a:cubicBezTo>
                <a:cubicBezTo>
                  <a:pt x="1780728" y="133834"/>
                  <a:pt x="1793145" y="130434"/>
                  <a:pt x="1805120" y="134573"/>
                </a:cubicBezTo>
                <a:cubicBezTo>
                  <a:pt x="1810589" y="136495"/>
                  <a:pt x="1819015" y="132356"/>
                  <a:pt x="1825076" y="129251"/>
                </a:cubicBezTo>
                <a:cubicBezTo>
                  <a:pt x="1849616" y="116834"/>
                  <a:pt x="1870608" y="99686"/>
                  <a:pt x="1890564" y="80911"/>
                </a:cubicBezTo>
                <a:cubicBezTo>
                  <a:pt x="1910965" y="61842"/>
                  <a:pt x="1931217" y="42476"/>
                  <a:pt x="1953687" y="26067"/>
                </a:cubicBezTo>
                <a:cubicBezTo>
                  <a:pt x="1978966" y="7441"/>
                  <a:pt x="2007201" y="-3351"/>
                  <a:pt x="2040610" y="936"/>
                </a:cubicBezTo>
                <a:cubicBezTo>
                  <a:pt x="2065298" y="4041"/>
                  <a:pt x="2081559" y="16162"/>
                  <a:pt x="2092498" y="36711"/>
                </a:cubicBezTo>
                <a:cubicBezTo>
                  <a:pt x="2104620" y="59772"/>
                  <a:pt x="2117038" y="82538"/>
                  <a:pt x="2122212" y="108851"/>
                </a:cubicBezTo>
                <a:cubicBezTo>
                  <a:pt x="2125612" y="126295"/>
                  <a:pt x="2151925" y="144182"/>
                  <a:pt x="2167447" y="139895"/>
                </a:cubicBezTo>
                <a:cubicBezTo>
                  <a:pt x="2180308" y="136199"/>
                  <a:pt x="2193317" y="130434"/>
                  <a:pt x="2204108" y="122599"/>
                </a:cubicBezTo>
                <a:cubicBezTo>
                  <a:pt x="2225396" y="106929"/>
                  <a:pt x="2246092" y="90520"/>
                  <a:pt x="2262649" y="69085"/>
                </a:cubicBezTo>
                <a:cubicBezTo>
                  <a:pt x="2277875" y="49424"/>
                  <a:pt x="2295023" y="30650"/>
                  <a:pt x="2316310" y="17789"/>
                </a:cubicBezTo>
                <a:cubicBezTo>
                  <a:pt x="2329762" y="9658"/>
                  <a:pt x="2345137" y="1675"/>
                  <a:pt x="2363320" y="7441"/>
                </a:cubicBezTo>
                <a:cubicBezTo>
                  <a:pt x="2372485" y="10397"/>
                  <a:pt x="2383129" y="8623"/>
                  <a:pt x="2392885" y="10249"/>
                </a:cubicBezTo>
                <a:cubicBezTo>
                  <a:pt x="2398207" y="11136"/>
                  <a:pt x="2403972" y="13354"/>
                  <a:pt x="2408112" y="16754"/>
                </a:cubicBezTo>
                <a:cubicBezTo>
                  <a:pt x="2420234" y="26658"/>
                  <a:pt x="2432799" y="36563"/>
                  <a:pt x="2442851" y="48389"/>
                </a:cubicBezTo>
                <a:cubicBezTo>
                  <a:pt x="2451869" y="59033"/>
                  <a:pt x="2458373" y="72042"/>
                  <a:pt x="2465173" y="84459"/>
                </a:cubicBezTo>
                <a:cubicBezTo>
                  <a:pt x="2474191" y="100868"/>
                  <a:pt x="2486165" y="114321"/>
                  <a:pt x="2505087" y="117721"/>
                </a:cubicBezTo>
                <a:cubicBezTo>
                  <a:pt x="2528296" y="121860"/>
                  <a:pt x="2551505" y="121269"/>
                  <a:pt x="2571905" y="106781"/>
                </a:cubicBezTo>
                <a:cubicBezTo>
                  <a:pt x="2590532" y="93625"/>
                  <a:pt x="2609010" y="80468"/>
                  <a:pt x="2627193" y="66868"/>
                </a:cubicBezTo>
                <a:cubicBezTo>
                  <a:pt x="2649072" y="50459"/>
                  <a:pt x="2670359" y="33458"/>
                  <a:pt x="2692386" y="17197"/>
                </a:cubicBezTo>
                <a:cubicBezTo>
                  <a:pt x="2719142" y="-2612"/>
                  <a:pt x="2763195" y="-838"/>
                  <a:pt x="2789804" y="20302"/>
                </a:cubicBezTo>
                <a:cubicBezTo>
                  <a:pt x="2792022" y="22076"/>
                  <a:pt x="2794535" y="25032"/>
                  <a:pt x="2796900" y="24884"/>
                </a:cubicBezTo>
                <a:cubicBezTo>
                  <a:pt x="2810796" y="24145"/>
                  <a:pt x="2814640" y="35528"/>
                  <a:pt x="2820848" y="43806"/>
                </a:cubicBezTo>
                <a:cubicBezTo>
                  <a:pt x="2827944" y="53267"/>
                  <a:pt x="2834596" y="63024"/>
                  <a:pt x="2841249" y="72929"/>
                </a:cubicBezTo>
                <a:cubicBezTo>
                  <a:pt x="2852484" y="89633"/>
                  <a:pt x="2858397" y="108260"/>
                  <a:pt x="2861058" y="127921"/>
                </a:cubicBezTo>
                <a:cubicBezTo>
                  <a:pt x="2859875" y="128512"/>
                  <a:pt x="2858692" y="129104"/>
                  <a:pt x="2857658" y="129843"/>
                </a:cubicBezTo>
                <a:cubicBezTo>
                  <a:pt x="2854405" y="124521"/>
                  <a:pt x="2850562" y="119347"/>
                  <a:pt x="2847753" y="113729"/>
                </a:cubicBezTo>
                <a:cubicBezTo>
                  <a:pt x="2839918" y="97320"/>
                  <a:pt x="2829718" y="82094"/>
                  <a:pt x="2816414" y="70120"/>
                </a:cubicBezTo>
                <a:cubicBezTo>
                  <a:pt x="2803109" y="57998"/>
                  <a:pt x="2788474" y="46024"/>
                  <a:pt x="2772361" y="38337"/>
                </a:cubicBezTo>
                <a:cubicBezTo>
                  <a:pt x="2742499" y="23850"/>
                  <a:pt x="2715595" y="35528"/>
                  <a:pt x="2691646" y="54302"/>
                </a:cubicBezTo>
                <a:cubicBezTo>
                  <a:pt x="2659568" y="79581"/>
                  <a:pt x="2628524" y="106338"/>
                  <a:pt x="2596445" y="131764"/>
                </a:cubicBezTo>
                <a:cubicBezTo>
                  <a:pt x="2564810" y="156748"/>
                  <a:pt x="2514991" y="157043"/>
                  <a:pt x="2483504" y="138565"/>
                </a:cubicBezTo>
                <a:cubicBezTo>
                  <a:pt x="2466947" y="128808"/>
                  <a:pt x="2457634" y="115355"/>
                  <a:pt x="2449060" y="99242"/>
                </a:cubicBezTo>
                <a:cubicBezTo>
                  <a:pt x="2442260" y="86529"/>
                  <a:pt x="2432060" y="75590"/>
                  <a:pt x="2423042" y="63911"/>
                </a:cubicBezTo>
                <a:cubicBezTo>
                  <a:pt x="2420973" y="61250"/>
                  <a:pt x="2417868" y="59328"/>
                  <a:pt x="2415799" y="56668"/>
                </a:cubicBezTo>
                <a:cubicBezTo>
                  <a:pt x="2404120" y="40259"/>
                  <a:pt x="2388598" y="33902"/>
                  <a:pt x="2369085" y="38928"/>
                </a:cubicBezTo>
                <a:cubicBezTo>
                  <a:pt x="2358146" y="41737"/>
                  <a:pt x="2347058" y="39963"/>
                  <a:pt x="2335971" y="45433"/>
                </a:cubicBezTo>
                <a:cubicBezTo>
                  <a:pt x="2319414" y="53711"/>
                  <a:pt x="2307440" y="66424"/>
                  <a:pt x="2296797" y="80024"/>
                </a:cubicBezTo>
                <a:cubicBezTo>
                  <a:pt x="2276988" y="105155"/>
                  <a:pt x="2254961" y="127330"/>
                  <a:pt x="2228648" y="145513"/>
                </a:cubicBezTo>
                <a:cubicBezTo>
                  <a:pt x="2225396" y="147730"/>
                  <a:pt x="2222291" y="150391"/>
                  <a:pt x="2219335" y="152904"/>
                </a:cubicBezTo>
                <a:cubicBezTo>
                  <a:pt x="2193613" y="174635"/>
                  <a:pt x="2154882" y="178331"/>
                  <a:pt x="2127977" y="158817"/>
                </a:cubicBezTo>
                <a:cubicBezTo>
                  <a:pt x="2114968" y="149208"/>
                  <a:pt x="2106246" y="134278"/>
                  <a:pt x="2102994" y="117129"/>
                </a:cubicBezTo>
                <a:cubicBezTo>
                  <a:pt x="2098707" y="94659"/>
                  <a:pt x="2092350" y="72781"/>
                  <a:pt x="2080080" y="52972"/>
                </a:cubicBezTo>
                <a:cubicBezTo>
                  <a:pt x="2071359" y="38928"/>
                  <a:pt x="2060863" y="29467"/>
                  <a:pt x="2042088" y="29615"/>
                </a:cubicBezTo>
                <a:cubicBezTo>
                  <a:pt x="2005279" y="29911"/>
                  <a:pt x="1976748" y="47206"/>
                  <a:pt x="1950583" y="69824"/>
                </a:cubicBezTo>
                <a:cubicBezTo>
                  <a:pt x="1929591" y="88007"/>
                  <a:pt x="1909930" y="107816"/>
                  <a:pt x="1889382" y="126295"/>
                </a:cubicBezTo>
                <a:cubicBezTo>
                  <a:pt x="1862034" y="150982"/>
                  <a:pt x="1831433" y="167539"/>
                  <a:pt x="1792702" y="164435"/>
                </a:cubicBezTo>
                <a:cubicBezTo>
                  <a:pt x="1754414" y="161478"/>
                  <a:pt x="1727362" y="144182"/>
                  <a:pt x="1714353" y="107373"/>
                </a:cubicBezTo>
                <a:cubicBezTo>
                  <a:pt x="1709031" y="92146"/>
                  <a:pt x="1699274" y="79729"/>
                  <a:pt x="1690405" y="66720"/>
                </a:cubicBezTo>
                <a:cubicBezTo>
                  <a:pt x="1680205" y="51789"/>
                  <a:pt x="1663500" y="50163"/>
                  <a:pt x="1647830" y="47946"/>
                </a:cubicBezTo>
                <a:cubicBezTo>
                  <a:pt x="1629499" y="45285"/>
                  <a:pt x="1611908" y="51937"/>
                  <a:pt x="1594464" y="56372"/>
                </a:cubicBezTo>
                <a:cubicBezTo>
                  <a:pt x="1571699" y="62137"/>
                  <a:pt x="1550855" y="72633"/>
                  <a:pt x="1531785" y="86381"/>
                </a:cubicBezTo>
                <a:cubicBezTo>
                  <a:pt x="1519367" y="95251"/>
                  <a:pt x="1506211" y="103086"/>
                  <a:pt x="1494976" y="113434"/>
                </a:cubicBezTo>
                <a:cubicBezTo>
                  <a:pt x="1482854" y="124669"/>
                  <a:pt x="1470584" y="134869"/>
                  <a:pt x="1455358" y="141965"/>
                </a:cubicBezTo>
                <a:cubicBezTo>
                  <a:pt x="1441610" y="148321"/>
                  <a:pt x="1429488" y="157930"/>
                  <a:pt x="1415740" y="164435"/>
                </a:cubicBezTo>
                <a:cubicBezTo>
                  <a:pt x="1388983" y="177000"/>
                  <a:pt x="1360895" y="175226"/>
                  <a:pt x="1332069" y="172270"/>
                </a:cubicBezTo>
                <a:cubicBezTo>
                  <a:pt x="1301912" y="169017"/>
                  <a:pt x="1291416" y="147582"/>
                  <a:pt x="1282251" y="124817"/>
                </a:cubicBezTo>
                <a:cubicBezTo>
                  <a:pt x="1272198" y="100129"/>
                  <a:pt x="1256381" y="81207"/>
                  <a:pt x="1233467" y="68346"/>
                </a:cubicBezTo>
                <a:cubicBezTo>
                  <a:pt x="1215580" y="58294"/>
                  <a:pt x="1196658" y="64355"/>
                  <a:pt x="1178475" y="68346"/>
                </a:cubicBezTo>
                <a:cubicBezTo>
                  <a:pt x="1153344" y="73668"/>
                  <a:pt x="1134718" y="88746"/>
                  <a:pt x="1119639" y="109295"/>
                </a:cubicBezTo>
                <a:cubicBezTo>
                  <a:pt x="1096726" y="140634"/>
                  <a:pt x="1066273" y="163695"/>
                  <a:pt x="1032125" y="181139"/>
                </a:cubicBezTo>
                <a:cubicBezTo>
                  <a:pt x="1008325" y="193261"/>
                  <a:pt x="982011" y="195922"/>
                  <a:pt x="955550" y="193261"/>
                </a:cubicBezTo>
                <a:cubicBezTo>
                  <a:pt x="940767" y="191783"/>
                  <a:pt x="930419" y="181731"/>
                  <a:pt x="922436" y="170939"/>
                </a:cubicBezTo>
                <a:cubicBezTo>
                  <a:pt x="907210" y="150095"/>
                  <a:pt x="900262" y="125260"/>
                  <a:pt x="893462" y="100573"/>
                </a:cubicBezTo>
                <a:cubicBezTo>
                  <a:pt x="891540" y="93477"/>
                  <a:pt x="889914" y="86233"/>
                  <a:pt x="887549" y="79285"/>
                </a:cubicBezTo>
                <a:cubicBezTo>
                  <a:pt x="882670" y="64946"/>
                  <a:pt x="876166" y="60363"/>
                  <a:pt x="860644" y="61102"/>
                </a:cubicBezTo>
                <a:cubicBezTo>
                  <a:pt x="841279" y="61989"/>
                  <a:pt x="823687" y="69085"/>
                  <a:pt x="808165" y="79729"/>
                </a:cubicBezTo>
                <a:cubicBezTo>
                  <a:pt x="776678" y="101164"/>
                  <a:pt x="748738" y="126886"/>
                  <a:pt x="723312" y="155417"/>
                </a:cubicBezTo>
                <a:cubicBezTo>
                  <a:pt x="704685" y="176409"/>
                  <a:pt x="681772" y="192670"/>
                  <a:pt x="655754" y="203166"/>
                </a:cubicBezTo>
                <a:cubicBezTo>
                  <a:pt x="644371" y="207748"/>
                  <a:pt x="630919" y="212331"/>
                  <a:pt x="619388" y="210409"/>
                </a:cubicBezTo>
                <a:cubicBezTo>
                  <a:pt x="605049" y="208192"/>
                  <a:pt x="589675" y="204792"/>
                  <a:pt x="578144" y="193409"/>
                </a:cubicBezTo>
                <a:cubicBezTo>
                  <a:pt x="569127" y="184539"/>
                  <a:pt x="563953" y="174339"/>
                  <a:pt x="561292" y="162365"/>
                </a:cubicBezTo>
                <a:cubicBezTo>
                  <a:pt x="559074" y="152313"/>
                  <a:pt x="557152" y="142260"/>
                  <a:pt x="554344" y="132356"/>
                </a:cubicBezTo>
                <a:cubicBezTo>
                  <a:pt x="549318" y="114173"/>
                  <a:pt x="539857" y="106929"/>
                  <a:pt x="521674" y="105894"/>
                </a:cubicBezTo>
                <a:cubicBezTo>
                  <a:pt x="496691" y="104564"/>
                  <a:pt x="474221" y="111068"/>
                  <a:pt x="451455" y="122008"/>
                </a:cubicBezTo>
                <a:cubicBezTo>
                  <a:pt x="422776" y="135904"/>
                  <a:pt x="403559" y="159704"/>
                  <a:pt x="380645" y="179809"/>
                </a:cubicBezTo>
                <a:cubicBezTo>
                  <a:pt x="354036" y="203166"/>
                  <a:pt x="326244" y="225192"/>
                  <a:pt x="292244" y="236427"/>
                </a:cubicBezTo>
                <a:cubicBezTo>
                  <a:pt x="278052" y="241158"/>
                  <a:pt x="262087" y="242340"/>
                  <a:pt x="247008" y="241749"/>
                </a:cubicBezTo>
                <a:cubicBezTo>
                  <a:pt x="238287" y="241453"/>
                  <a:pt x="227939" y="236132"/>
                  <a:pt x="221730" y="229775"/>
                </a:cubicBezTo>
                <a:cubicBezTo>
                  <a:pt x="213304" y="221201"/>
                  <a:pt x="206651" y="209966"/>
                  <a:pt x="201921" y="198731"/>
                </a:cubicBezTo>
                <a:cubicBezTo>
                  <a:pt x="196451" y="185722"/>
                  <a:pt x="194086" y="171383"/>
                  <a:pt x="190242" y="157634"/>
                </a:cubicBezTo>
                <a:cubicBezTo>
                  <a:pt x="185364" y="140634"/>
                  <a:pt x="180486" y="123486"/>
                  <a:pt x="168364" y="109886"/>
                </a:cubicBezTo>
                <a:cubicBezTo>
                  <a:pt x="158311" y="98355"/>
                  <a:pt x="151068" y="96729"/>
                  <a:pt x="136433" y="102347"/>
                </a:cubicBezTo>
                <a:cubicBezTo>
                  <a:pt x="106719" y="113582"/>
                  <a:pt x="83215" y="133243"/>
                  <a:pt x="65180" y="158669"/>
                </a:cubicBezTo>
                <a:cubicBezTo>
                  <a:pt x="50692" y="178922"/>
                  <a:pt x="38718" y="200948"/>
                  <a:pt x="25709" y="222088"/>
                </a:cubicBezTo>
                <a:cubicBezTo>
                  <a:pt x="25414" y="222531"/>
                  <a:pt x="25118" y="223123"/>
                  <a:pt x="24822" y="223566"/>
                </a:cubicBezTo>
                <a:cubicBezTo>
                  <a:pt x="18614" y="233175"/>
                  <a:pt x="9596" y="236871"/>
                  <a:pt x="3683" y="232436"/>
                </a:cubicBezTo>
                <a:cubicBezTo>
                  <a:pt x="-2230" y="227853"/>
                  <a:pt x="-900" y="218836"/>
                  <a:pt x="6787" y="210114"/>
                </a:cubicBezTo>
                <a:cubicBezTo>
                  <a:pt x="9300" y="207157"/>
                  <a:pt x="12109" y="204201"/>
                  <a:pt x="13587" y="200653"/>
                </a:cubicBezTo>
                <a:cubicBezTo>
                  <a:pt x="22014" y="180844"/>
                  <a:pt x="32953" y="163104"/>
                  <a:pt x="46110" y="145956"/>
                </a:cubicBezTo>
                <a:cubicBezTo>
                  <a:pt x="54979" y="134278"/>
                  <a:pt x="62814" y="121860"/>
                  <a:pt x="74493" y="112990"/>
                </a:cubicBezTo>
                <a:cubicBezTo>
                  <a:pt x="97997" y="94807"/>
                  <a:pt x="123276" y="80024"/>
                  <a:pt x="154616" y="86233"/>
                </a:cubicBezTo>
                <a:cubicBezTo>
                  <a:pt x="171468" y="89633"/>
                  <a:pt x="186251" y="97468"/>
                  <a:pt x="196303" y="112842"/>
                </a:cubicBezTo>
                <a:cubicBezTo>
                  <a:pt x="210643" y="134573"/>
                  <a:pt x="216999" y="159556"/>
                  <a:pt x="225573" y="183652"/>
                </a:cubicBezTo>
                <a:cubicBezTo>
                  <a:pt x="229565" y="192374"/>
                  <a:pt x="232521" y="202131"/>
                  <a:pt x="235182" y="210409"/>
                </a:cubicBezTo>
                <a:close/>
              </a:path>
            </a:pathLst>
          </a:custGeom>
          <a:solidFill>
            <a:srgbClr val="FFCB2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052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1367143B-DF42-4E42-821A-7ABF5BD7E079}"/>
              </a:ext>
            </a:extLst>
          </p:cNvPr>
          <p:cNvSpPr/>
          <p:nvPr/>
        </p:nvSpPr>
        <p:spPr>
          <a:xfrm rot="16200000">
            <a:off x="4561568" y="4455494"/>
            <a:ext cx="748525" cy="631997"/>
          </a:xfrm>
          <a:prstGeom prst="rightArrow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DC83AC-AC77-C840-BFD6-E4618870857F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4" name="Google Shape;1005;p17">
            <a:extLst>
              <a:ext uri="{FF2B5EF4-FFF2-40B4-BE49-F238E27FC236}">
                <a16:creationId xmlns:a16="http://schemas.microsoft.com/office/drawing/2014/main" id="{6D7EBD5F-8CD4-2F43-B6C5-8EB1B06FECB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5" name="Google Shape;1006;p17">
              <a:extLst>
                <a:ext uri="{FF2B5EF4-FFF2-40B4-BE49-F238E27FC236}">
                  <a16:creationId xmlns:a16="http://schemas.microsoft.com/office/drawing/2014/main" id="{B4700BF4-5557-B343-BB90-E28628FE1740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7" name="Google Shape;1007;p17">
                <a:extLst>
                  <a:ext uri="{FF2B5EF4-FFF2-40B4-BE49-F238E27FC236}">
                    <a16:creationId xmlns:a16="http://schemas.microsoft.com/office/drawing/2014/main" id="{E6CA6582-1063-8348-A7D0-59645278BC92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08;p17">
                <a:extLst>
                  <a:ext uri="{FF2B5EF4-FFF2-40B4-BE49-F238E27FC236}">
                    <a16:creationId xmlns:a16="http://schemas.microsoft.com/office/drawing/2014/main" id="{5F3F55E9-7BC8-8547-AF32-50777857D28E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10;p17">
                <a:extLst>
                  <a:ext uri="{FF2B5EF4-FFF2-40B4-BE49-F238E27FC236}">
                    <a16:creationId xmlns:a16="http://schemas.microsoft.com/office/drawing/2014/main" id="{3C31CEE8-7477-7144-943A-F5E5D801B5CD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09;p17">
                <a:extLst>
                  <a:ext uri="{FF2B5EF4-FFF2-40B4-BE49-F238E27FC236}">
                    <a16:creationId xmlns:a16="http://schemas.microsoft.com/office/drawing/2014/main" id="{39B294D1-B159-6247-AEBB-46F3FD13CB48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1011;p17">
              <a:extLst>
                <a:ext uri="{FF2B5EF4-FFF2-40B4-BE49-F238E27FC236}">
                  <a16:creationId xmlns:a16="http://schemas.microsoft.com/office/drawing/2014/main" id="{04014338-BCA7-FD4A-A00A-08B0BA479F10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89;p13">
            <a:extLst>
              <a:ext uri="{FF2B5EF4-FFF2-40B4-BE49-F238E27FC236}">
                <a16:creationId xmlns:a16="http://schemas.microsoft.com/office/drawing/2014/main" id="{2193CF81-B7FC-5B48-8B18-A88764EDA7ED}"/>
              </a:ext>
            </a:extLst>
          </p:cNvPr>
          <p:cNvSpPr txBox="1"/>
          <p:nvPr/>
        </p:nvSpPr>
        <p:spPr>
          <a:xfrm>
            <a:off x="750638" y="513054"/>
            <a:ext cx="4385234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시장 동향 </a:t>
            </a:r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–</a:t>
            </a:r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 여행 트렌드의 변화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2C96CF-123C-244E-9D36-DFF21B12C1D7}"/>
              </a:ext>
            </a:extLst>
          </p:cNvPr>
          <p:cNvSpPr txBox="1"/>
          <p:nvPr/>
        </p:nvSpPr>
        <p:spPr>
          <a:xfrm>
            <a:off x="7461306" y="1397980"/>
            <a:ext cx="314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itchFamily="2" charset="2"/>
              <a:buChar char="§"/>
            </a:pPr>
            <a:r>
              <a:rPr lang="en-US" altLang="ko-KR" b="1" dirty="0">
                <a:solidFill>
                  <a:srgbClr val="FFAA0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2022</a:t>
            </a:r>
            <a:r>
              <a:rPr lang="ko-KR" altLang="en-US" b="1" dirty="0">
                <a:solidFill>
                  <a:srgbClr val="FFAA0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국내 여행 선호 테마</a:t>
            </a:r>
            <a:endParaRPr lang="en-US" altLang="ko-KR" b="1" dirty="0">
              <a:solidFill>
                <a:srgbClr val="FFAA0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AAE8B2-AE84-0B40-B31C-0DA265EAA1E6}"/>
              </a:ext>
            </a:extLst>
          </p:cNvPr>
          <p:cNvGrpSpPr/>
          <p:nvPr/>
        </p:nvGrpSpPr>
        <p:grpSpPr>
          <a:xfrm>
            <a:off x="7208605" y="1823657"/>
            <a:ext cx="4090057" cy="2331752"/>
            <a:chOff x="7171238" y="2833541"/>
            <a:chExt cx="4090057" cy="2331752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ECF3B55-8C4F-6E40-9D0C-C07C441FA835}"/>
                </a:ext>
              </a:extLst>
            </p:cNvPr>
            <p:cNvSpPr/>
            <p:nvPr/>
          </p:nvSpPr>
          <p:spPr>
            <a:xfrm>
              <a:off x="8642341" y="3178306"/>
              <a:ext cx="1356408" cy="135640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27DF209-1DF1-C443-99C2-2D149B5306F9}"/>
                </a:ext>
              </a:extLst>
            </p:cNvPr>
            <p:cNvSpPr/>
            <p:nvPr/>
          </p:nvSpPr>
          <p:spPr>
            <a:xfrm>
              <a:off x="7275241" y="3054139"/>
              <a:ext cx="1136474" cy="11364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71B0E4-6D51-E446-A670-24F72162CA4E}"/>
                </a:ext>
              </a:extLst>
            </p:cNvPr>
            <p:cNvSpPr txBox="1"/>
            <p:nvPr/>
          </p:nvSpPr>
          <p:spPr>
            <a:xfrm>
              <a:off x="7171238" y="3477892"/>
              <a:ext cx="1342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latin typeface="Noto Sans KR" panose="020B0500000000000000" pitchFamily="34" charset="-128"/>
                  <a:ea typeface="Noto Sans KR" panose="020B0500000000000000" pitchFamily="34" charset="-128"/>
                  <a:cs typeface="Apple Symbols" panose="02000000000000000000" pitchFamily="2" charset="-79"/>
                </a:rPr>
                <a:t>힐링</a:t>
              </a:r>
              <a:r>
                <a:rPr lang="ko-KR" altLang="en-US" dirty="0">
                  <a:latin typeface="Noto Sans KR" panose="020B0500000000000000" pitchFamily="34" charset="-128"/>
                  <a:ea typeface="Noto Sans KR" panose="020B0500000000000000" pitchFamily="34" charset="-128"/>
                  <a:cs typeface="Apple Symbols" panose="02000000000000000000" pitchFamily="2" charset="-79"/>
                </a:rPr>
                <a:t> 여행</a:t>
              </a:r>
              <a:endPara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  <a:cs typeface="Apple Symbols" panose="02000000000000000000" pitchFamily="2" charset="-79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4A830E2-09F6-834B-B07E-D1D82DA563BD}"/>
                </a:ext>
              </a:extLst>
            </p:cNvPr>
            <p:cNvSpPr/>
            <p:nvPr/>
          </p:nvSpPr>
          <p:spPr>
            <a:xfrm>
              <a:off x="10024638" y="4165550"/>
              <a:ext cx="851715" cy="85171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E9430F-002C-CC49-A933-F0C609F34A9F}"/>
                </a:ext>
              </a:extLst>
            </p:cNvPr>
            <p:cNvSpPr txBox="1"/>
            <p:nvPr/>
          </p:nvSpPr>
          <p:spPr>
            <a:xfrm>
              <a:off x="9647460" y="4424500"/>
              <a:ext cx="161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latin typeface="Noto Sans KR" panose="020B0500000000000000" pitchFamily="34" charset="-128"/>
                  <a:ea typeface="Noto Sans KR" panose="020B0500000000000000" pitchFamily="34" charset="-128"/>
                  <a:cs typeface="Apple Symbols" panose="02000000000000000000" pitchFamily="2" charset="-79"/>
                </a:rPr>
                <a:t>스테이케이션</a:t>
              </a:r>
              <a:endPara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  <a:cs typeface="Apple Symbols" panose="02000000000000000000" pitchFamily="2" charset="-79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7A22443-9644-504D-AF25-4BF581E30014}"/>
                </a:ext>
              </a:extLst>
            </p:cNvPr>
            <p:cNvSpPr/>
            <p:nvPr/>
          </p:nvSpPr>
          <p:spPr>
            <a:xfrm>
              <a:off x="7764737" y="4313578"/>
              <a:ext cx="851715" cy="85171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052F4A-9D73-BD46-AF23-620A8231E202}"/>
                </a:ext>
              </a:extLst>
            </p:cNvPr>
            <p:cNvSpPr txBox="1"/>
            <p:nvPr/>
          </p:nvSpPr>
          <p:spPr>
            <a:xfrm>
              <a:off x="7383608" y="4591408"/>
              <a:ext cx="161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Noto Sans KR" panose="020B0500000000000000" pitchFamily="34" charset="-128"/>
                  <a:ea typeface="Noto Sans KR" panose="020B0500000000000000" pitchFamily="34" charset="-128"/>
                  <a:cs typeface="Apple Symbols" panose="02000000000000000000" pitchFamily="2" charset="-79"/>
                </a:rPr>
                <a:t>파인 </a:t>
              </a:r>
              <a:r>
                <a:rPr lang="ko-KR" altLang="en-US" dirty="0" err="1">
                  <a:latin typeface="Noto Sans KR" panose="020B0500000000000000" pitchFamily="34" charset="-128"/>
                  <a:ea typeface="Noto Sans KR" panose="020B0500000000000000" pitchFamily="34" charset="-128"/>
                  <a:cs typeface="Apple Symbols" panose="02000000000000000000" pitchFamily="2" charset="-79"/>
                </a:rPr>
                <a:t>스테이</a:t>
              </a:r>
              <a:endPara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  <a:cs typeface="Apple Symbols" panose="02000000000000000000" pitchFamily="2" charset="-79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6D6A4C-8EE5-A64B-96E9-BA8B00AD06BF}"/>
                </a:ext>
              </a:extLst>
            </p:cNvPr>
            <p:cNvSpPr txBox="1"/>
            <p:nvPr/>
          </p:nvSpPr>
          <p:spPr>
            <a:xfrm>
              <a:off x="8529663" y="3687744"/>
              <a:ext cx="1613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latin typeface="Noto Sans KR" panose="020B0500000000000000" pitchFamily="34" charset="-128"/>
                  <a:ea typeface="Noto Sans KR" panose="020B0500000000000000" pitchFamily="34" charset="-128"/>
                  <a:cs typeface="Apple Symbols" panose="02000000000000000000" pitchFamily="2" charset="-79"/>
                </a:rPr>
                <a:t>언택트</a:t>
              </a:r>
              <a:r>
                <a:rPr lang="ko-KR" altLang="en-US" dirty="0">
                  <a:latin typeface="Noto Sans KR" panose="020B0500000000000000" pitchFamily="34" charset="-128"/>
                  <a:ea typeface="Noto Sans KR" panose="020B0500000000000000" pitchFamily="34" charset="-128"/>
                  <a:cs typeface="Apple Symbols" panose="02000000000000000000" pitchFamily="2" charset="-79"/>
                </a:rPr>
                <a:t> 여행</a:t>
              </a:r>
              <a:endPara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  <a:cs typeface="Apple Symbols" panose="02000000000000000000" pitchFamily="2" charset="-79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2A832CA-29B3-8648-A1AF-71DF41F949BA}"/>
                </a:ext>
              </a:extLst>
            </p:cNvPr>
            <p:cNvSpPr/>
            <p:nvPr/>
          </p:nvSpPr>
          <p:spPr>
            <a:xfrm>
              <a:off x="10019086" y="2833541"/>
              <a:ext cx="785720" cy="785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5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80B2958-9DDF-CD4B-997F-366627AFEE23}"/>
                </a:ext>
              </a:extLst>
            </p:cNvPr>
            <p:cNvSpPr txBox="1"/>
            <p:nvPr/>
          </p:nvSpPr>
          <p:spPr>
            <a:xfrm>
              <a:off x="10026292" y="3041735"/>
              <a:ext cx="7957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Noto Sans KR" panose="020B0500000000000000" pitchFamily="34" charset="-128"/>
                  <a:ea typeface="Noto Sans KR" panose="020B0500000000000000" pitchFamily="34" charset="-128"/>
                  <a:cs typeface="Apple Symbols" panose="02000000000000000000" pitchFamily="2" charset="-79"/>
                </a:rPr>
                <a:t>혼행</a:t>
              </a:r>
              <a:endPara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  <a:cs typeface="Apple Symbols" panose="02000000000000000000" pitchFamily="2" charset="-79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5BF00C1-3644-5C44-A4B9-2334230B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34" y="1980433"/>
            <a:ext cx="1588724" cy="158872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59FE959-96C5-0F47-8E7A-60497DDB2656}"/>
              </a:ext>
            </a:extLst>
          </p:cNvPr>
          <p:cNvSpPr txBox="1"/>
          <p:nvPr/>
        </p:nvSpPr>
        <p:spPr>
          <a:xfrm>
            <a:off x="679978" y="3569157"/>
            <a:ext cx="1733581" cy="39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여행업계 전문가 </a:t>
            </a:r>
            <a:r>
              <a:rPr lang="en-US" altLang="ko-KR" sz="15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A</a:t>
            </a:r>
            <a:endParaRPr lang="ko-KR" altLang="en-US" sz="15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모서리가 둥근 사각형 설명선[R] 6">
            <a:extLst>
              <a:ext uri="{FF2B5EF4-FFF2-40B4-BE49-F238E27FC236}">
                <a16:creationId xmlns:a16="http://schemas.microsoft.com/office/drawing/2014/main" id="{D367305E-677E-6F49-A411-4FC038EAA2FF}"/>
              </a:ext>
            </a:extLst>
          </p:cNvPr>
          <p:cNvSpPr/>
          <p:nvPr/>
        </p:nvSpPr>
        <p:spPr>
          <a:xfrm>
            <a:off x="2739538" y="2577089"/>
            <a:ext cx="3483260" cy="977913"/>
          </a:xfrm>
          <a:prstGeom prst="wedgeRoundRectCallout">
            <a:avLst>
              <a:gd name="adj1" fmla="val -57381"/>
              <a:gd name="adj2" fmla="val -3155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5C21ED-24FF-C04F-A387-D161B256BA28}"/>
              </a:ext>
            </a:extLst>
          </p:cNvPr>
          <p:cNvSpPr txBox="1"/>
          <p:nvPr/>
        </p:nvSpPr>
        <p:spPr>
          <a:xfrm>
            <a:off x="2821474" y="2693624"/>
            <a:ext cx="3489019" cy="700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현지인</a:t>
            </a:r>
            <a:r>
              <a:rPr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숙소 사장님이 주변을 여행 시켜주는 </a:t>
            </a:r>
            <a:endParaRPr lang="en-US" altLang="ko-KR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방식인 </a:t>
            </a:r>
            <a:r>
              <a:rPr lang="ko-KR" altLang="en-US" sz="14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지역 관광</a:t>
            </a:r>
            <a:r>
              <a:rPr lang="ko-KR" altLang="en-US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 늘어나고 있어요 </a:t>
            </a:r>
            <a:endParaRPr lang="en-US" altLang="ko-KR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D2CA47D-7EDE-774E-9804-1109745CD2B5}"/>
              </a:ext>
            </a:extLst>
          </p:cNvPr>
          <p:cNvCxnSpPr>
            <a:cxnSpLocks/>
          </p:cNvCxnSpPr>
          <p:nvPr/>
        </p:nvCxnSpPr>
        <p:spPr>
          <a:xfrm>
            <a:off x="6490337" y="1397980"/>
            <a:ext cx="0" cy="445365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3A1900A-C02E-2E48-B8FA-5AA6D07EEA1A}"/>
              </a:ext>
            </a:extLst>
          </p:cNvPr>
          <p:cNvSpPr txBox="1"/>
          <p:nvPr/>
        </p:nvSpPr>
        <p:spPr>
          <a:xfrm>
            <a:off x="962834" y="4769284"/>
            <a:ext cx="4738830" cy="560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b="1" dirty="0">
                <a:solidFill>
                  <a:srgbClr val="D96744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지역 관광</a:t>
            </a:r>
            <a:r>
              <a:rPr lang="ko-KR" altLang="en-US" sz="23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 대한 관심도 증가 </a:t>
            </a:r>
            <a:endParaRPr lang="ko-KR" altLang="en-US" sz="25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3FE627-6D16-E44E-A993-609B7FAD6447}"/>
              </a:ext>
            </a:extLst>
          </p:cNvPr>
          <p:cNvSpPr txBox="1"/>
          <p:nvPr/>
        </p:nvSpPr>
        <p:spPr>
          <a:xfrm>
            <a:off x="6967779" y="4432368"/>
            <a:ext cx="4738830" cy="113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300" b="1" dirty="0">
                <a:solidFill>
                  <a:srgbClr val="D96744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sz="2300" b="1" dirty="0" err="1">
                <a:solidFill>
                  <a:srgbClr val="D96744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언택트</a:t>
            </a:r>
            <a:r>
              <a:rPr lang="ko-KR" altLang="en-US" sz="2300" b="1" dirty="0">
                <a:solidFill>
                  <a:srgbClr val="D96744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여행</a:t>
            </a:r>
            <a:r>
              <a:rPr lang="en-US" altLang="ko-KR" sz="2300" b="1" dirty="0">
                <a:solidFill>
                  <a:srgbClr val="D96744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en-US" altLang="ko-KR" sz="23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2022</a:t>
            </a:r>
            <a:r>
              <a:rPr lang="ko-KR" altLang="en-US" sz="23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국내여행 선호 테마</a:t>
            </a:r>
            <a:endParaRPr lang="ko-KR" altLang="en-US" sz="25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3377B7-9EC7-284F-9BA0-A9C38A539D4F}"/>
              </a:ext>
            </a:extLst>
          </p:cNvPr>
          <p:cNvSpPr txBox="1"/>
          <p:nvPr/>
        </p:nvSpPr>
        <p:spPr>
          <a:xfrm>
            <a:off x="6645700" y="6159352"/>
            <a:ext cx="5060909" cy="473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 algn="r">
              <a:lnSpc>
                <a:spcPct val="130000"/>
              </a:lnSpc>
            </a:pPr>
            <a:endParaRPr lang="en-US" altLang="ko-KR" sz="1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indent="-16637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spc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한국관광공사</a:t>
            </a:r>
            <a:r>
              <a:rPr lang="en-US" altLang="ko-KR" sz="1000" spc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, ｢</a:t>
            </a:r>
            <a:r>
              <a:rPr lang="ko-KR" altLang="en-US" sz="1000" spc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빅데이터를 활용한 </a:t>
            </a:r>
            <a:r>
              <a:rPr lang="en-US" altLang="ko-KR" sz="1000" spc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2022</a:t>
            </a:r>
            <a:r>
              <a:rPr lang="ko-KR" altLang="en-US" sz="1000" spc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년 관광 트렌드 분석</a:t>
            </a:r>
            <a:r>
              <a:rPr lang="en-US" altLang="ko-KR" sz="1000" spc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(2021</a:t>
            </a:r>
            <a:r>
              <a:rPr lang="ko-KR" altLang="en-US" sz="1000" spc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lang="en-US" altLang="ko-KR" sz="1000" spc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11</a:t>
            </a:r>
            <a:r>
              <a:rPr lang="ko-KR" altLang="en-US" sz="1000" spc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월</a:t>
            </a:r>
            <a:r>
              <a:rPr lang="en-US" altLang="ko-KR" sz="1000" spc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)｣</a:t>
            </a:r>
          </a:p>
        </p:txBody>
      </p:sp>
    </p:spTree>
    <p:extLst>
      <p:ext uri="{BB962C8B-B14F-4D97-AF65-F5344CB8AC3E}">
        <p14:creationId xmlns:p14="http://schemas.microsoft.com/office/powerpoint/2010/main" val="860430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소비자 분석 </a:t>
            </a:r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-</a:t>
            </a:r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 국내 여행객 증가 </a:t>
            </a:r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(1)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503483" y="1137868"/>
            <a:ext cx="6098720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문화체육관광부</a:t>
            </a:r>
            <a:r>
              <a:rPr lang="en-US" altLang="ko-KR" sz="1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｢2021 </a:t>
            </a:r>
            <a:r>
              <a:rPr lang="ko-KR" altLang="en-US" sz="1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국민여행조사</a:t>
            </a:r>
            <a:r>
              <a:rPr lang="en-US" altLang="ko-KR" sz="1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(2022</a:t>
            </a:r>
            <a:r>
              <a:rPr lang="ko-KR" altLang="en-US" sz="1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lang="en-US" altLang="ko-KR" sz="1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6</a:t>
            </a:r>
            <a:r>
              <a:rPr lang="ko-KR" altLang="en-US" sz="1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월</a:t>
            </a:r>
            <a:r>
              <a:rPr lang="en-US" altLang="ko-KR" sz="1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)｣</a:t>
            </a:r>
            <a:endParaRPr lang="en-US" altLang="ko-KR" sz="1800" spc="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9DB2F8B-4BC1-8642-AEEE-0B12FF7B0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95" y="1795448"/>
            <a:ext cx="5047123" cy="46537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DF8522-7A14-7B40-87FE-E376FA22B935}"/>
              </a:ext>
            </a:extLst>
          </p:cNvPr>
          <p:cNvSpPr/>
          <p:nvPr/>
        </p:nvSpPr>
        <p:spPr>
          <a:xfrm>
            <a:off x="1027953" y="4363118"/>
            <a:ext cx="2065104" cy="24068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0375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소비자 분석 </a:t>
            </a:r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-</a:t>
            </a:r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 국내 여행객 증가 </a:t>
            </a:r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(2)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503483" y="1137868"/>
            <a:ext cx="78730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한국관광공사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｢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빅데이터를 활용한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2022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관광 트렌드 분석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(2021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11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월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)｣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B31142-6910-C243-B1AB-BD4FEC593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555355"/>
            <a:ext cx="8804481" cy="51612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033C3E9-C815-EC40-8C60-0458CB11765D}"/>
              </a:ext>
            </a:extLst>
          </p:cNvPr>
          <p:cNvSpPr/>
          <p:nvPr/>
        </p:nvSpPr>
        <p:spPr>
          <a:xfrm>
            <a:off x="1197503" y="4670569"/>
            <a:ext cx="7306056" cy="34096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9683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시장 동향 </a:t>
            </a:r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–</a:t>
            </a:r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 여행 트렌드의 변화 </a:t>
            </a:r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(1)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503483" y="1137868"/>
            <a:ext cx="78730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한국관광공사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｢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빅데이터를 활용한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2022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관광 트렌드 분석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(2021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11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월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)｣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9752D8-6AFD-E440-BC96-80584D39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95" y="1555355"/>
            <a:ext cx="9729249" cy="5161248"/>
          </a:xfrm>
          <a:prstGeom prst="rect">
            <a:avLst/>
          </a:prstGeom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AB2E4E-2824-5C44-8BFA-0F53D4A80CAB}"/>
              </a:ext>
            </a:extLst>
          </p:cNvPr>
          <p:cNvSpPr/>
          <p:nvPr/>
        </p:nvSpPr>
        <p:spPr>
          <a:xfrm>
            <a:off x="1930927" y="5549650"/>
            <a:ext cx="7755997" cy="4225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1810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95EDE559-F4EB-7948-B33A-CF991B6E6202}"/>
              </a:ext>
            </a:extLst>
          </p:cNvPr>
          <p:cNvSpPr/>
          <p:nvPr/>
        </p:nvSpPr>
        <p:spPr>
          <a:xfrm>
            <a:off x="2203113" y="2245395"/>
            <a:ext cx="473887" cy="4672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9E10C24-C037-774B-9603-751818EDDA04}"/>
              </a:ext>
            </a:extLst>
          </p:cNvPr>
          <p:cNvSpPr/>
          <p:nvPr/>
        </p:nvSpPr>
        <p:spPr>
          <a:xfrm>
            <a:off x="1686016" y="2947800"/>
            <a:ext cx="473887" cy="4672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A5294900-1A31-C045-98AB-68D550ED196F}"/>
              </a:ext>
            </a:extLst>
          </p:cNvPr>
          <p:cNvSpPr/>
          <p:nvPr/>
        </p:nvSpPr>
        <p:spPr>
          <a:xfrm>
            <a:off x="1151935" y="2299405"/>
            <a:ext cx="473887" cy="4672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2683;p69">
            <a:extLst>
              <a:ext uri="{FF2B5EF4-FFF2-40B4-BE49-F238E27FC236}">
                <a16:creationId xmlns:a16="http://schemas.microsoft.com/office/drawing/2014/main" id="{7E052A49-6722-D888-8805-3585DF8226A3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6BB9C2-1EAF-212E-93D7-B75D8EF00029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30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431BA28-A969-10D7-8C72-FEEF55EAD5C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25291B6-BB7F-D625-44AF-6FBD02FC9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8B862A-2937-A053-8975-C99D3891583E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2" name="Google Shape;1005;p17">
            <a:extLst>
              <a:ext uri="{FF2B5EF4-FFF2-40B4-BE49-F238E27FC236}">
                <a16:creationId xmlns:a16="http://schemas.microsoft.com/office/drawing/2014/main" id="{0E7C07C3-A03A-5703-5D1A-5D6547A003F7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53" name="Google Shape;1006;p17">
              <a:extLst>
                <a:ext uri="{FF2B5EF4-FFF2-40B4-BE49-F238E27FC236}">
                  <a16:creationId xmlns:a16="http://schemas.microsoft.com/office/drawing/2014/main" id="{B5E371BF-9EBD-7414-C2AF-532D31D9E543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55" name="Google Shape;1007;p17">
                <a:extLst>
                  <a:ext uri="{FF2B5EF4-FFF2-40B4-BE49-F238E27FC236}">
                    <a16:creationId xmlns:a16="http://schemas.microsoft.com/office/drawing/2014/main" id="{3DE2747E-4720-0399-992C-00C4ADEBF83F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008;p17">
                <a:extLst>
                  <a:ext uri="{FF2B5EF4-FFF2-40B4-BE49-F238E27FC236}">
                    <a16:creationId xmlns:a16="http://schemas.microsoft.com/office/drawing/2014/main" id="{0659BA6E-F13D-8195-67FC-6449D05BF7B1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1010;p17">
                <a:extLst>
                  <a:ext uri="{FF2B5EF4-FFF2-40B4-BE49-F238E27FC236}">
                    <a16:creationId xmlns:a16="http://schemas.microsoft.com/office/drawing/2014/main" id="{70184D0A-8FA1-E331-8F53-E1AC6E8C8AE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009;p17">
                <a:extLst>
                  <a:ext uri="{FF2B5EF4-FFF2-40B4-BE49-F238E27FC236}">
                    <a16:creationId xmlns:a16="http://schemas.microsoft.com/office/drawing/2014/main" id="{28CF76F1-E7E4-6D20-6C4A-C186F25E319D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1011;p17">
              <a:extLst>
                <a:ext uri="{FF2B5EF4-FFF2-40B4-BE49-F238E27FC236}">
                  <a16:creationId xmlns:a16="http://schemas.microsoft.com/office/drawing/2014/main" id="{C4E31420-02C3-62AF-7D8D-65253F67F262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사다리꼴 1">
            <a:extLst>
              <a:ext uri="{FF2B5EF4-FFF2-40B4-BE49-F238E27FC236}">
                <a16:creationId xmlns:a16="http://schemas.microsoft.com/office/drawing/2014/main" id="{1BC6ED34-D210-572A-08CD-431BB04F5F05}"/>
              </a:ext>
            </a:extLst>
          </p:cNvPr>
          <p:cNvSpPr/>
          <p:nvPr/>
        </p:nvSpPr>
        <p:spPr>
          <a:xfrm>
            <a:off x="1240895" y="3809936"/>
            <a:ext cx="1545720" cy="133048"/>
          </a:xfrm>
          <a:prstGeom prst="trapezoid">
            <a:avLst>
              <a:gd name="adj" fmla="val 2519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9D2719-C3C4-8B5C-A32F-68DB3480C918}"/>
              </a:ext>
            </a:extLst>
          </p:cNvPr>
          <p:cNvSpPr/>
          <p:nvPr/>
        </p:nvSpPr>
        <p:spPr>
          <a:xfrm>
            <a:off x="1092183" y="1526747"/>
            <a:ext cx="16657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고객 </a:t>
            </a:r>
            <a:r>
              <a:rPr lang="en-US" altLang="ko-KR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여행자</a:t>
            </a:r>
            <a:r>
              <a:rPr lang="en-US" altLang="ko-KR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6E9126-0BAF-5FED-4560-CD76B0E14666}"/>
              </a:ext>
            </a:extLst>
          </p:cNvPr>
          <p:cNvSpPr txBox="1"/>
          <p:nvPr/>
        </p:nvSpPr>
        <p:spPr>
          <a:xfrm>
            <a:off x="936423" y="2666476"/>
            <a:ext cx="888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 이력</a:t>
            </a:r>
            <a:endParaRPr lang="en-US" altLang="ko-KR" sz="1100" dirty="0">
              <a:solidFill>
                <a:srgbClr val="434A53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691BA3-C8F8-DC01-7D39-D8679C0980C1}"/>
              </a:ext>
            </a:extLst>
          </p:cNvPr>
          <p:cNvSpPr txBox="1"/>
          <p:nvPr/>
        </p:nvSpPr>
        <p:spPr>
          <a:xfrm>
            <a:off x="2085786" y="2667198"/>
            <a:ext cx="888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의뢰서 이력</a:t>
            </a:r>
            <a:endParaRPr lang="en-US" altLang="ko-KR" sz="1100" dirty="0">
              <a:solidFill>
                <a:srgbClr val="434A53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6" name="사각형: 둥근 모서리 9">
            <a:extLst>
              <a:ext uri="{FF2B5EF4-FFF2-40B4-BE49-F238E27FC236}">
                <a16:creationId xmlns:a16="http://schemas.microsoft.com/office/drawing/2014/main" id="{F7236795-2C07-C83C-F1AC-1056F6BD79C4}"/>
              </a:ext>
            </a:extLst>
          </p:cNvPr>
          <p:cNvSpPr/>
          <p:nvPr/>
        </p:nvSpPr>
        <p:spPr>
          <a:xfrm>
            <a:off x="852617" y="2010243"/>
            <a:ext cx="2140688" cy="1616551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6472A1-19A7-40D3-78C7-DF78242184FB}"/>
              </a:ext>
            </a:extLst>
          </p:cNvPr>
          <p:cNvSpPr txBox="1"/>
          <p:nvPr/>
        </p:nvSpPr>
        <p:spPr>
          <a:xfrm>
            <a:off x="1566275" y="3324153"/>
            <a:ext cx="8883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434A5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여행 만족도</a:t>
            </a:r>
            <a:endParaRPr lang="en-US" altLang="ko-KR" sz="1100" dirty="0">
              <a:solidFill>
                <a:srgbClr val="434A53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E78BC0-21FE-5CE0-A0CF-AEB99C26879A}"/>
              </a:ext>
            </a:extLst>
          </p:cNvPr>
          <p:cNvSpPr txBox="1"/>
          <p:nvPr/>
        </p:nvSpPr>
        <p:spPr>
          <a:xfrm>
            <a:off x="1415176" y="3720780"/>
            <a:ext cx="12156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i="1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User</a:t>
            </a:r>
            <a:r>
              <a:rPr lang="ko-KR" altLang="en-US" sz="1100" i="1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100" i="1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Profiling</a:t>
            </a:r>
            <a:r>
              <a:rPr lang="ko-KR" altLang="en-US" sz="1100" i="1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100" i="1" dirty="0">
              <a:solidFill>
                <a:srgbClr val="434A53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0" name="사각형: 둥근 모서리 13">
            <a:extLst>
              <a:ext uri="{FF2B5EF4-FFF2-40B4-BE49-F238E27FC236}">
                <a16:creationId xmlns:a16="http://schemas.microsoft.com/office/drawing/2014/main" id="{555486B9-24FB-A232-EA24-9DD8AA0EBB64}"/>
              </a:ext>
            </a:extLst>
          </p:cNvPr>
          <p:cNvSpPr/>
          <p:nvPr/>
        </p:nvSpPr>
        <p:spPr>
          <a:xfrm>
            <a:off x="4375980" y="2005065"/>
            <a:ext cx="2140688" cy="1616551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163BE1-76DE-3805-9E70-37B9BF7E3B04}"/>
              </a:ext>
            </a:extLst>
          </p:cNvPr>
          <p:cNvSpPr/>
          <p:nvPr/>
        </p:nvSpPr>
        <p:spPr>
          <a:xfrm>
            <a:off x="4604962" y="1523781"/>
            <a:ext cx="16657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모델링 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A616C6-DEB1-AA65-449B-3FC1A274000D}"/>
              </a:ext>
            </a:extLst>
          </p:cNvPr>
          <p:cNvSpPr/>
          <p:nvPr/>
        </p:nvSpPr>
        <p:spPr>
          <a:xfrm>
            <a:off x="7411698" y="1523781"/>
            <a:ext cx="16657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예측</a:t>
            </a:r>
          </a:p>
        </p:txBody>
      </p:sp>
      <p:pic>
        <p:nvPicPr>
          <p:cNvPr id="73" name="Picture 2" descr="딥 러닝이란 무엇인가요? | Vision Campus">
            <a:extLst>
              <a:ext uri="{FF2B5EF4-FFF2-40B4-BE49-F238E27FC236}">
                <a16:creationId xmlns:a16="http://schemas.microsoft.com/office/drawing/2014/main" id="{CD48BE33-8732-51FF-7BA7-7A75D23C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33" y="2240327"/>
            <a:ext cx="2373424" cy="133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사각형: 둥근 모서리 17">
            <a:extLst>
              <a:ext uri="{FF2B5EF4-FFF2-40B4-BE49-F238E27FC236}">
                <a16:creationId xmlns:a16="http://schemas.microsoft.com/office/drawing/2014/main" id="{0AFEA644-9CAE-6392-44E2-BEADB951E0A8}"/>
              </a:ext>
            </a:extLst>
          </p:cNvPr>
          <p:cNvSpPr/>
          <p:nvPr/>
        </p:nvSpPr>
        <p:spPr>
          <a:xfrm>
            <a:off x="7182641" y="2005064"/>
            <a:ext cx="2140688" cy="1616551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8EF9BE0-7777-E583-7FC7-C59D055C3A45}"/>
              </a:ext>
            </a:extLst>
          </p:cNvPr>
          <p:cNvSpPr txBox="1"/>
          <p:nvPr/>
        </p:nvSpPr>
        <p:spPr>
          <a:xfrm>
            <a:off x="7687941" y="2028978"/>
            <a:ext cx="1165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장소 목록</a:t>
            </a:r>
            <a:endParaRPr lang="en-US" altLang="ko-KR" sz="1100" i="1" dirty="0">
              <a:solidFill>
                <a:srgbClr val="434A53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aphicFrame>
        <p:nvGraphicFramePr>
          <p:cNvPr id="76" name="표 68">
            <a:extLst>
              <a:ext uri="{FF2B5EF4-FFF2-40B4-BE49-F238E27FC236}">
                <a16:creationId xmlns:a16="http://schemas.microsoft.com/office/drawing/2014/main" id="{D7FE2837-F7DB-F586-339D-BAC374BFD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166984"/>
              </p:ext>
            </p:extLst>
          </p:nvPr>
        </p:nvGraphicFramePr>
        <p:xfrm>
          <a:off x="7383065" y="2290588"/>
          <a:ext cx="1775502" cy="1212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130">
                  <a:extLst>
                    <a:ext uri="{9D8B030D-6E8A-4147-A177-3AD203B41FA5}">
                      <a16:colId xmlns:a16="http://schemas.microsoft.com/office/drawing/2014/main" val="709591379"/>
                    </a:ext>
                  </a:extLst>
                </a:gridCol>
                <a:gridCol w="1075372">
                  <a:extLst>
                    <a:ext uri="{9D8B030D-6E8A-4147-A177-3AD203B41FA5}">
                      <a16:colId xmlns:a16="http://schemas.microsoft.com/office/drawing/2014/main" val="817415198"/>
                    </a:ext>
                  </a:extLst>
                </a:gridCol>
              </a:tblGrid>
              <a:tr h="242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Ranking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Place (items)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87594"/>
                  </a:ext>
                </a:extLst>
              </a:tr>
              <a:tr h="242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초량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밀면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91480"/>
                  </a:ext>
                </a:extLst>
              </a:tr>
              <a:tr h="242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2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부전주택</a:t>
                      </a:r>
                      <a:endParaRPr lang="ko-KR" altLang="en-US" sz="9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828172"/>
                  </a:ext>
                </a:extLst>
              </a:tr>
              <a:tr h="242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……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……</a:t>
                      </a:r>
                      <a:endParaRPr lang="ko-KR" altLang="en-US" sz="9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58855"/>
                  </a:ext>
                </a:extLst>
              </a:tr>
              <a:tr h="242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N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marL="88176" marR="88176" marT="44088" marB="44088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해운대</a:t>
                      </a:r>
                    </a:p>
                  </a:txBody>
                  <a:tcPr marL="88176" marR="88176" marT="44088" marB="4408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38765"/>
                  </a:ext>
                </a:extLst>
              </a:tr>
            </a:tbl>
          </a:graphicData>
        </a:graphic>
      </p:graphicFrame>
      <p:graphicFrame>
        <p:nvGraphicFramePr>
          <p:cNvPr id="77" name="표 68">
            <a:extLst>
              <a:ext uri="{FF2B5EF4-FFF2-40B4-BE49-F238E27FC236}">
                <a16:creationId xmlns:a16="http://schemas.microsoft.com/office/drawing/2014/main" id="{464D3320-FBA1-57AA-F0C3-34D76F052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76249"/>
              </p:ext>
            </p:extLst>
          </p:nvPr>
        </p:nvGraphicFramePr>
        <p:xfrm>
          <a:off x="440324" y="4037579"/>
          <a:ext cx="3052301" cy="1688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27">
                  <a:extLst>
                    <a:ext uri="{9D8B030D-6E8A-4147-A177-3AD203B41FA5}">
                      <a16:colId xmlns:a16="http://schemas.microsoft.com/office/drawing/2014/main" val="709591379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817415198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2456055360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116712695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3537710251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1943937188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1751432533"/>
                    </a:ext>
                  </a:extLst>
                </a:gridCol>
                <a:gridCol w="363482">
                  <a:extLst>
                    <a:ext uri="{9D8B030D-6E8A-4147-A177-3AD203B41FA5}">
                      <a16:colId xmlns:a16="http://schemas.microsoft.com/office/drawing/2014/main" val="2678135898"/>
                    </a:ext>
                  </a:extLst>
                </a:gridCol>
              </a:tblGrid>
              <a:tr h="2544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user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items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87594"/>
                  </a:ext>
                </a:extLst>
              </a:tr>
              <a:tr h="416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p2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p3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p4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p5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…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 err="1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pn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76695"/>
                  </a:ext>
                </a:extLst>
              </a:tr>
              <a:tr h="254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91480"/>
                  </a:ext>
                </a:extLst>
              </a:tr>
              <a:tr h="254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2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828172"/>
                  </a:ext>
                </a:extLst>
              </a:tr>
              <a:tr h="254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……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58855"/>
                  </a:ext>
                </a:extLst>
              </a:tr>
              <a:tr h="254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N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38765"/>
                  </a:ext>
                </a:extLst>
              </a:tr>
            </a:tbl>
          </a:graphicData>
        </a:graphic>
      </p:graphicFrame>
      <p:cxnSp>
        <p:nvCxnSpPr>
          <p:cNvPr id="78" name="연결선: 구부러짐 35">
            <a:extLst>
              <a:ext uri="{FF2B5EF4-FFF2-40B4-BE49-F238E27FC236}">
                <a16:creationId xmlns:a16="http://schemas.microsoft.com/office/drawing/2014/main" id="{213FB90F-152A-04DD-2718-4901CF0CE68D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 flipV="1">
            <a:off x="3492625" y="2907853"/>
            <a:ext cx="758508" cy="197399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36">
            <a:extLst>
              <a:ext uri="{FF2B5EF4-FFF2-40B4-BE49-F238E27FC236}">
                <a16:creationId xmlns:a16="http://schemas.microsoft.com/office/drawing/2014/main" id="{D95CB9AE-EAA2-E1F2-8157-AFE8A1A63D8D}"/>
              </a:ext>
            </a:extLst>
          </p:cNvPr>
          <p:cNvCxnSpPr>
            <a:cxnSpLocks/>
          </p:cNvCxnSpPr>
          <p:nvPr/>
        </p:nvCxnSpPr>
        <p:spPr>
          <a:xfrm flipV="1">
            <a:off x="6525788" y="2873686"/>
            <a:ext cx="682706" cy="140219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727477A-C8EB-41B8-4DB9-1A34FF9DC0B6}"/>
              </a:ext>
            </a:extLst>
          </p:cNvPr>
          <p:cNvSpPr/>
          <p:nvPr/>
        </p:nvSpPr>
        <p:spPr>
          <a:xfrm>
            <a:off x="4617807" y="3999053"/>
            <a:ext cx="16657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평가</a:t>
            </a:r>
          </a:p>
        </p:txBody>
      </p:sp>
      <p:sp>
        <p:nvSpPr>
          <p:cNvPr id="81" name="사각형: 둥근 모서리 38">
            <a:extLst>
              <a:ext uri="{FF2B5EF4-FFF2-40B4-BE49-F238E27FC236}">
                <a16:creationId xmlns:a16="http://schemas.microsoft.com/office/drawing/2014/main" id="{661D14DD-0981-4000-87F0-A3403C9FF5DC}"/>
              </a:ext>
            </a:extLst>
          </p:cNvPr>
          <p:cNvSpPr/>
          <p:nvPr/>
        </p:nvSpPr>
        <p:spPr>
          <a:xfrm>
            <a:off x="4347085" y="4455098"/>
            <a:ext cx="2140688" cy="1113802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247592-49E9-54B4-CAE6-E1D8F70936D7}"/>
              </a:ext>
            </a:extLst>
          </p:cNvPr>
          <p:cNvSpPr txBox="1"/>
          <p:nvPr/>
        </p:nvSpPr>
        <p:spPr>
          <a:xfrm>
            <a:off x="4517511" y="2028978"/>
            <a:ext cx="18576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i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Collabo. Filtering</a:t>
            </a:r>
            <a:endParaRPr lang="en-US" altLang="ko-KR" sz="1100" b="1" i="1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4" name="Picture 4">
            <a:extLst>
              <a:ext uri="{FF2B5EF4-FFF2-40B4-BE49-F238E27FC236}">
                <a16:creationId xmlns:a16="http://schemas.microsoft.com/office/drawing/2014/main" id="{8B5595FA-E096-DF74-B1C3-5B9AFD42A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42148" r="19343"/>
          <a:stretch/>
        </p:blipFill>
        <p:spPr bwMode="auto">
          <a:xfrm>
            <a:off x="4567348" y="4616174"/>
            <a:ext cx="1766687" cy="86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89;p13">
            <a:extLst>
              <a:ext uri="{FF2B5EF4-FFF2-40B4-BE49-F238E27FC236}">
                <a16:creationId xmlns:a16="http://schemas.microsoft.com/office/drawing/2014/main" id="{928248AD-39CE-2241-958E-F7C5E2E2C8E5}"/>
              </a:ext>
            </a:extLst>
          </p:cNvPr>
          <p:cNvSpPr txBox="1"/>
          <p:nvPr/>
        </p:nvSpPr>
        <p:spPr>
          <a:xfrm>
            <a:off x="10727820" y="319243"/>
            <a:ext cx="13543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설계 및 구현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7" name="Google Shape;89;p13">
            <a:extLst>
              <a:ext uri="{FF2B5EF4-FFF2-40B4-BE49-F238E27FC236}">
                <a16:creationId xmlns:a16="http://schemas.microsoft.com/office/drawing/2014/main" id="{CA0DCBC7-9E43-4E45-B5BB-E0CD9D834C14}"/>
              </a:ext>
            </a:extLst>
          </p:cNvPr>
          <p:cNvSpPr txBox="1"/>
          <p:nvPr/>
        </p:nvSpPr>
        <p:spPr>
          <a:xfrm>
            <a:off x="750638" y="513054"/>
            <a:ext cx="6389198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서비스 기술 구현 설계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(AI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462C13-4BAE-754A-A594-2BCE7BD93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155" y="3050622"/>
            <a:ext cx="261610" cy="261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F3EA84-BA48-D540-83EE-45B57F674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145" y="2414809"/>
            <a:ext cx="2921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011E7E-9C88-A742-B7D4-9BFE72C909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8528" y="2347146"/>
            <a:ext cx="292100" cy="26670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5B24C5-38DE-2B4D-820A-60D000043F2E}"/>
              </a:ext>
            </a:extLst>
          </p:cNvPr>
          <p:cNvSpPr/>
          <p:nvPr/>
        </p:nvSpPr>
        <p:spPr>
          <a:xfrm>
            <a:off x="9888909" y="1523781"/>
            <a:ext cx="16657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순서 정렬</a:t>
            </a:r>
          </a:p>
        </p:txBody>
      </p:sp>
      <p:graphicFrame>
        <p:nvGraphicFramePr>
          <p:cNvPr id="84" name="표 68">
            <a:extLst>
              <a:ext uri="{FF2B5EF4-FFF2-40B4-BE49-F238E27FC236}">
                <a16:creationId xmlns:a16="http://schemas.microsoft.com/office/drawing/2014/main" id="{17EB6F93-42F0-564A-A3A8-80AFFD321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687429"/>
              </p:ext>
            </p:extLst>
          </p:nvPr>
        </p:nvGraphicFramePr>
        <p:xfrm>
          <a:off x="9765162" y="2243177"/>
          <a:ext cx="1905434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874">
                  <a:extLst>
                    <a:ext uri="{9D8B030D-6E8A-4147-A177-3AD203B41FA5}">
                      <a16:colId xmlns:a16="http://schemas.microsoft.com/office/drawing/2014/main" val="709591379"/>
                    </a:ext>
                  </a:extLst>
                </a:gridCol>
                <a:gridCol w="705073">
                  <a:extLst>
                    <a:ext uri="{9D8B030D-6E8A-4147-A177-3AD203B41FA5}">
                      <a16:colId xmlns:a16="http://schemas.microsoft.com/office/drawing/2014/main" val="817415198"/>
                    </a:ext>
                  </a:extLst>
                </a:gridCol>
                <a:gridCol w="593487">
                  <a:extLst>
                    <a:ext uri="{9D8B030D-6E8A-4147-A177-3AD203B41FA5}">
                      <a16:colId xmlns:a16="http://schemas.microsoft.com/office/drawing/2014/main" val="3947890021"/>
                    </a:ext>
                  </a:extLst>
                </a:gridCol>
              </a:tblGrid>
              <a:tr h="242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Order</a:t>
                      </a:r>
                      <a:endParaRPr lang="ko-KR" altLang="en-US" sz="105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Place</a:t>
                      </a:r>
                      <a:endParaRPr lang="ko-KR" altLang="en-US" sz="105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Arrive</a:t>
                      </a:r>
                      <a:endParaRPr lang="ko-KR" altLang="en-US" sz="105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87594"/>
                  </a:ext>
                </a:extLst>
              </a:tr>
              <a:tr h="242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</a:t>
                      </a:r>
                      <a:endParaRPr lang="ko-KR" altLang="en-US" sz="105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kern="1200" dirty="0" err="1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초량</a:t>
                      </a:r>
                      <a:r>
                        <a:rPr lang="ko-KR" altLang="en-US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 밀면</a:t>
                      </a:r>
                      <a:endParaRPr lang="ko-KR" altLang="en-US" sz="105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10:00</a:t>
                      </a:r>
                      <a:endParaRPr lang="ko-KR" altLang="en-US" sz="105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91480"/>
                  </a:ext>
                </a:extLst>
              </a:tr>
              <a:tr h="242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2</a:t>
                      </a:r>
                      <a:endParaRPr lang="ko-KR" altLang="en-US" sz="105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해운대</a:t>
                      </a:r>
                    </a:p>
                  </a:txBody>
                  <a:tcPr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12:00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828172"/>
                  </a:ext>
                </a:extLst>
              </a:tr>
              <a:tr h="242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……</a:t>
                      </a:r>
                      <a:endParaRPr lang="ko-KR" altLang="en-US" sz="105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……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58855"/>
                  </a:ext>
                </a:extLst>
              </a:tr>
              <a:tr h="242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M</a:t>
                      </a:r>
                      <a:endParaRPr lang="ko-KR" altLang="en-US" sz="105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부전주택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rgbClr val="434A53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+mn-cs"/>
                        </a:rPr>
                        <a:t>21:30</a:t>
                      </a:r>
                      <a:endParaRPr lang="ko-KR" altLang="en-US" sz="900" b="0" i="0" kern="1200" dirty="0">
                        <a:solidFill>
                          <a:srgbClr val="434A53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38765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A59394A7-E2A6-5742-8CC4-17007B00FCD0}"/>
              </a:ext>
            </a:extLst>
          </p:cNvPr>
          <p:cNvSpPr/>
          <p:nvPr/>
        </p:nvSpPr>
        <p:spPr>
          <a:xfrm>
            <a:off x="7411697" y="3994992"/>
            <a:ext cx="16657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결과</a:t>
            </a:r>
          </a:p>
        </p:txBody>
      </p:sp>
      <p:cxnSp>
        <p:nvCxnSpPr>
          <p:cNvPr id="90" name="연결선: 구부러짐 36">
            <a:extLst>
              <a:ext uri="{FF2B5EF4-FFF2-40B4-BE49-F238E27FC236}">
                <a16:creationId xmlns:a16="http://schemas.microsoft.com/office/drawing/2014/main" id="{D91431D8-2680-8841-8090-19DC004F4D0D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9067088" y="3118365"/>
            <a:ext cx="1153039" cy="2156371"/>
          </a:xfrm>
          <a:prstGeom prst="curvedConnector2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7">
            <a:extLst>
              <a:ext uri="{FF2B5EF4-FFF2-40B4-BE49-F238E27FC236}">
                <a16:creationId xmlns:a16="http://schemas.microsoft.com/office/drawing/2014/main" id="{51CC563D-219B-0048-AE70-E586935BF8EF}"/>
              </a:ext>
            </a:extLst>
          </p:cNvPr>
          <p:cNvSpPr/>
          <p:nvPr/>
        </p:nvSpPr>
        <p:spPr>
          <a:xfrm>
            <a:off x="9651448" y="2003480"/>
            <a:ext cx="2140688" cy="1616551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9F28352-9363-D44F-9C74-C34BE56C4ED7}"/>
              </a:ext>
            </a:extLst>
          </p:cNvPr>
          <p:cNvSpPr txBox="1"/>
          <p:nvPr/>
        </p:nvSpPr>
        <p:spPr>
          <a:xfrm>
            <a:off x="10138917" y="2005228"/>
            <a:ext cx="1165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 dirty="0">
                <a:solidFill>
                  <a:srgbClr val="434A5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 스케줄</a:t>
            </a:r>
            <a:endParaRPr lang="en-US" altLang="ko-KR" sz="1100" i="1" dirty="0">
              <a:solidFill>
                <a:srgbClr val="434A53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76FB9B76-F5FB-F240-B506-F81C69F11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034" y="4527859"/>
            <a:ext cx="322650" cy="36298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8DFE072F-23C6-D340-88AC-A4AA23CD91E8}"/>
              </a:ext>
            </a:extLst>
          </p:cNvPr>
          <p:cNvSpPr txBox="1"/>
          <p:nvPr/>
        </p:nvSpPr>
        <p:spPr>
          <a:xfrm>
            <a:off x="7902774" y="4903150"/>
            <a:ext cx="727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여행자</a:t>
            </a:r>
          </a:p>
        </p:txBody>
      </p:sp>
      <p:cxnSp>
        <p:nvCxnSpPr>
          <p:cNvPr id="64" name="연결선: 구부러짐 36">
            <a:extLst>
              <a:ext uri="{FF2B5EF4-FFF2-40B4-BE49-F238E27FC236}">
                <a16:creationId xmlns:a16="http://schemas.microsoft.com/office/drawing/2014/main" id="{6E3BB9C5-879A-8944-B984-F8E98DEAE22A}"/>
              </a:ext>
            </a:extLst>
          </p:cNvPr>
          <p:cNvCxnSpPr>
            <a:cxnSpLocks/>
            <a:stCxn id="74" idx="3"/>
            <a:endCxn id="110" idx="1"/>
          </p:cNvCxnSpPr>
          <p:nvPr/>
        </p:nvCxnSpPr>
        <p:spPr>
          <a:xfrm flipV="1">
            <a:off x="9323329" y="2811756"/>
            <a:ext cx="328119" cy="1584"/>
          </a:xfrm>
          <a:prstGeom prst="curvedConnector3">
            <a:avLst>
              <a:gd name="adj1" fmla="val 39763"/>
            </a:avLst>
          </a:prstGeom>
          <a:ln w="127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88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시장 동향 </a:t>
            </a:r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–</a:t>
            </a:r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 여행 트렌드의 변화 </a:t>
            </a:r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(2)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503483" y="1137868"/>
            <a:ext cx="78730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한국관광공사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｢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빅데이터를 활용한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2022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관광 트렌드 분석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(2021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11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월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)｣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59824D-CFC4-BC4C-904F-194D3192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555355"/>
            <a:ext cx="8804481" cy="51612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4A68C2-CA93-344F-B18B-A3D218A0A771}"/>
              </a:ext>
            </a:extLst>
          </p:cNvPr>
          <p:cNvSpPr/>
          <p:nvPr/>
        </p:nvSpPr>
        <p:spPr>
          <a:xfrm>
            <a:off x="1197503" y="5889769"/>
            <a:ext cx="7449786" cy="45517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99674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와이어 프레임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503483" y="1137868"/>
            <a:ext cx="78730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여행자 앱 화면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여행 의뢰서 작성</a:t>
            </a:r>
            <a:endParaRPr lang="en-US" altLang="ko-KR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7D657E-CEEF-CD44-888B-53C40F7E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770482"/>
            <a:ext cx="2110357" cy="456702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48AFBD-FEF6-C849-9F5A-2D7082C63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556" y="1770482"/>
            <a:ext cx="2110358" cy="45670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2323D1-82A4-2548-A0A7-F966BF810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096" y="1770483"/>
            <a:ext cx="2110357" cy="456702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4FDB3E-827E-4044-9D07-487C7CD10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635" y="1770481"/>
            <a:ext cx="2110358" cy="45670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725712-120B-3E47-BD13-EEC2E7834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174" y="1770480"/>
            <a:ext cx="2110358" cy="456702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580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와이어 프레임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503483" y="1137868"/>
            <a:ext cx="78730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여행자 앱 화면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매니저 검색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매니저 포스트 확인</a:t>
            </a:r>
            <a:endParaRPr lang="en-US" altLang="ko-KR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75A8EFF-06CC-DF4D-9A05-B9B96331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54" y="1770481"/>
            <a:ext cx="2110357" cy="45670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F407BA0-41FA-4A42-BC39-D2E5F51AE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557" y="1770481"/>
            <a:ext cx="2110357" cy="45670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EE69852-1362-154A-BEAA-53EDC83CD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792" y="1777916"/>
            <a:ext cx="2110357" cy="45670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2AB0B31-11B3-AA45-9575-174BF0E1C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70481"/>
            <a:ext cx="2110357" cy="456702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4504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와이어 프레임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503483" y="1137868"/>
            <a:ext cx="78730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여행자 앱 화면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채팅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스케줄표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확인</a:t>
            </a:r>
            <a:endParaRPr lang="en-US" altLang="ko-KR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BEA67-2BB1-3B43-ABFC-EB18D3567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346" y="1770480"/>
            <a:ext cx="2112654" cy="4572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1050D3-1336-834E-A631-8EC05BA5A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65" y="1770481"/>
            <a:ext cx="2110357" cy="456702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39E41FF-C4E9-0C4A-9F84-7B8F26B5F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38" y="1770479"/>
            <a:ext cx="2112654" cy="4572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42BF21-754C-7642-A81B-EA4D67B2D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6930" y="1777915"/>
            <a:ext cx="2112654" cy="4572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4566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와이어 프레임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503483" y="1137868"/>
            <a:ext cx="78730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앱 화면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의뢰서 확인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여행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스케줄표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작성</a:t>
            </a:r>
            <a:endParaRPr lang="en-US" altLang="ko-KR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A30A5C-36E3-0C4F-BFB7-E4AE2D7C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79" y="1767340"/>
            <a:ext cx="2110357" cy="456702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A61FB1-07E3-7C41-B904-41076A03C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986" y="1767340"/>
            <a:ext cx="2110357" cy="456702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C7B6A7-56FB-6147-9E99-42A4A68AC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393" y="1767340"/>
            <a:ext cx="2110357" cy="456702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5138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89;p37">
            <a:extLst>
              <a:ext uri="{FF2B5EF4-FFF2-40B4-BE49-F238E27FC236}">
                <a16:creationId xmlns:a16="http://schemas.microsoft.com/office/drawing/2014/main" id="{06D8019F-55EB-084E-8B8A-C51599D53A39}"/>
              </a:ext>
            </a:extLst>
          </p:cNvPr>
          <p:cNvSpPr/>
          <p:nvPr/>
        </p:nvSpPr>
        <p:spPr>
          <a:xfrm>
            <a:off x="8328326" y="6138407"/>
            <a:ext cx="1360960" cy="206506"/>
          </a:xfrm>
          <a:custGeom>
            <a:avLst/>
            <a:gdLst/>
            <a:ahLst/>
            <a:cxnLst/>
            <a:rect l="l" t="t" r="r" b="b"/>
            <a:pathLst>
              <a:path w="2362495" h="317085" extrusionOk="0">
                <a:moveTo>
                  <a:pt x="695781" y="36549"/>
                </a:moveTo>
                <a:cubicBezTo>
                  <a:pt x="705704" y="40849"/>
                  <a:pt x="713973" y="43991"/>
                  <a:pt x="721746" y="48126"/>
                </a:cubicBezTo>
                <a:cubicBezTo>
                  <a:pt x="728196" y="51599"/>
                  <a:pt x="735804" y="55237"/>
                  <a:pt x="739938" y="61026"/>
                </a:cubicBezTo>
                <a:cubicBezTo>
                  <a:pt x="759453" y="88314"/>
                  <a:pt x="783599" y="111467"/>
                  <a:pt x="807248" y="134951"/>
                </a:cubicBezTo>
                <a:cubicBezTo>
                  <a:pt x="819817" y="147520"/>
                  <a:pt x="831229" y="161247"/>
                  <a:pt x="842640" y="174808"/>
                </a:cubicBezTo>
                <a:cubicBezTo>
                  <a:pt x="856863" y="191677"/>
                  <a:pt x="870755" y="208877"/>
                  <a:pt x="884647" y="225911"/>
                </a:cubicBezTo>
                <a:cubicBezTo>
                  <a:pt x="897216" y="241457"/>
                  <a:pt x="903997" y="241457"/>
                  <a:pt x="917393" y="226242"/>
                </a:cubicBezTo>
                <a:cubicBezTo>
                  <a:pt x="927646" y="214499"/>
                  <a:pt x="939388" y="203915"/>
                  <a:pt x="949476" y="192008"/>
                </a:cubicBezTo>
                <a:cubicBezTo>
                  <a:pt x="975938" y="161081"/>
                  <a:pt x="1002729" y="130486"/>
                  <a:pt x="1027537" y="98402"/>
                </a:cubicBezTo>
                <a:cubicBezTo>
                  <a:pt x="1047217" y="72933"/>
                  <a:pt x="1064086" y="45480"/>
                  <a:pt x="1081947" y="18688"/>
                </a:cubicBezTo>
                <a:cubicBezTo>
                  <a:pt x="1086909" y="11081"/>
                  <a:pt x="1091043" y="3142"/>
                  <a:pt x="1098981" y="3142"/>
                </a:cubicBezTo>
                <a:cubicBezTo>
                  <a:pt x="1110062" y="9096"/>
                  <a:pt x="1119654" y="12900"/>
                  <a:pt x="1127427" y="18853"/>
                </a:cubicBezTo>
                <a:cubicBezTo>
                  <a:pt x="1135861" y="25303"/>
                  <a:pt x="1144130" y="33076"/>
                  <a:pt x="1149423" y="42007"/>
                </a:cubicBezTo>
                <a:cubicBezTo>
                  <a:pt x="1166788" y="71114"/>
                  <a:pt x="1187791" y="97410"/>
                  <a:pt x="1210945" y="121886"/>
                </a:cubicBezTo>
                <a:cubicBezTo>
                  <a:pt x="1228806" y="140905"/>
                  <a:pt x="1247494" y="159097"/>
                  <a:pt x="1265521" y="177950"/>
                </a:cubicBezTo>
                <a:cubicBezTo>
                  <a:pt x="1276766" y="189692"/>
                  <a:pt x="1287516" y="201931"/>
                  <a:pt x="1299754" y="215326"/>
                </a:cubicBezTo>
                <a:cubicBezTo>
                  <a:pt x="1308685" y="210530"/>
                  <a:pt x="1317450" y="207553"/>
                  <a:pt x="1323735" y="201931"/>
                </a:cubicBezTo>
                <a:cubicBezTo>
                  <a:pt x="1346888" y="181754"/>
                  <a:pt x="1370372" y="162570"/>
                  <a:pt x="1398983" y="150497"/>
                </a:cubicBezTo>
                <a:cubicBezTo>
                  <a:pt x="1400637" y="149835"/>
                  <a:pt x="1402291" y="148347"/>
                  <a:pt x="1403283" y="146859"/>
                </a:cubicBezTo>
                <a:cubicBezTo>
                  <a:pt x="1421144" y="119240"/>
                  <a:pt x="1447275" y="99890"/>
                  <a:pt x="1472413" y="80210"/>
                </a:cubicBezTo>
                <a:cubicBezTo>
                  <a:pt x="1491432" y="65160"/>
                  <a:pt x="1509789" y="49780"/>
                  <a:pt x="1526989" y="32745"/>
                </a:cubicBezTo>
                <a:cubicBezTo>
                  <a:pt x="1536415" y="23319"/>
                  <a:pt x="1546173" y="14554"/>
                  <a:pt x="1557419" y="3969"/>
                </a:cubicBezTo>
                <a:cubicBezTo>
                  <a:pt x="1571807" y="16538"/>
                  <a:pt x="1587684" y="25799"/>
                  <a:pt x="1598764" y="40849"/>
                </a:cubicBezTo>
                <a:cubicBezTo>
                  <a:pt x="1614641" y="62349"/>
                  <a:pt x="1629360" y="85006"/>
                  <a:pt x="1645732" y="106175"/>
                </a:cubicBezTo>
                <a:cubicBezTo>
                  <a:pt x="1663759" y="129328"/>
                  <a:pt x="1682943" y="151655"/>
                  <a:pt x="1702293" y="173816"/>
                </a:cubicBezTo>
                <a:cubicBezTo>
                  <a:pt x="1713539" y="186715"/>
                  <a:pt x="1716846" y="185392"/>
                  <a:pt x="1729746" y="173981"/>
                </a:cubicBezTo>
                <a:cubicBezTo>
                  <a:pt x="1743473" y="162074"/>
                  <a:pt x="1758192" y="150993"/>
                  <a:pt x="1773738" y="141566"/>
                </a:cubicBezTo>
                <a:cubicBezTo>
                  <a:pt x="1810783" y="119405"/>
                  <a:pt x="1841709" y="89802"/>
                  <a:pt x="1873793" y="61687"/>
                </a:cubicBezTo>
                <a:cubicBezTo>
                  <a:pt x="1898931" y="39526"/>
                  <a:pt x="1923243" y="16042"/>
                  <a:pt x="1954334" y="0"/>
                </a:cubicBezTo>
                <a:cubicBezTo>
                  <a:pt x="1973849" y="15877"/>
                  <a:pt x="1991710" y="33407"/>
                  <a:pt x="2007752" y="53253"/>
                </a:cubicBezTo>
                <a:cubicBezTo>
                  <a:pt x="2020321" y="68799"/>
                  <a:pt x="2036529" y="81533"/>
                  <a:pt x="2050090" y="96417"/>
                </a:cubicBezTo>
                <a:cubicBezTo>
                  <a:pt x="2062163" y="109482"/>
                  <a:pt x="2072747" y="123871"/>
                  <a:pt x="2084324" y="137432"/>
                </a:cubicBezTo>
                <a:cubicBezTo>
                  <a:pt x="2095074" y="150001"/>
                  <a:pt x="2106154" y="162239"/>
                  <a:pt x="2117070" y="174808"/>
                </a:cubicBezTo>
                <a:cubicBezTo>
                  <a:pt x="2122527" y="181092"/>
                  <a:pt x="2128646" y="179935"/>
                  <a:pt x="2134104" y="175800"/>
                </a:cubicBezTo>
                <a:cubicBezTo>
                  <a:pt x="2163046" y="153970"/>
                  <a:pt x="2191491" y="131643"/>
                  <a:pt x="2220433" y="109813"/>
                </a:cubicBezTo>
                <a:cubicBezTo>
                  <a:pt x="2247390" y="89306"/>
                  <a:pt x="2269717" y="64499"/>
                  <a:pt x="2291216" y="38534"/>
                </a:cubicBezTo>
                <a:cubicBezTo>
                  <a:pt x="2301635" y="25965"/>
                  <a:pt x="2315527" y="16207"/>
                  <a:pt x="2328096" y="5458"/>
                </a:cubicBezTo>
                <a:cubicBezTo>
                  <a:pt x="2334215" y="165"/>
                  <a:pt x="2340831" y="-165"/>
                  <a:pt x="2346288" y="6284"/>
                </a:cubicBezTo>
                <a:cubicBezTo>
                  <a:pt x="2352407" y="13231"/>
                  <a:pt x="2362330" y="17530"/>
                  <a:pt x="2362496" y="27123"/>
                </a:cubicBezTo>
                <a:cubicBezTo>
                  <a:pt x="2336035" y="54410"/>
                  <a:pt x="2311558" y="82029"/>
                  <a:pt x="2284601" y="106836"/>
                </a:cubicBezTo>
                <a:cubicBezTo>
                  <a:pt x="2259959" y="129494"/>
                  <a:pt x="2232341" y="149009"/>
                  <a:pt x="2206210" y="170012"/>
                </a:cubicBezTo>
                <a:cubicBezTo>
                  <a:pt x="2196287" y="177950"/>
                  <a:pt x="2187026" y="186385"/>
                  <a:pt x="2177103" y="194323"/>
                </a:cubicBezTo>
                <a:cubicBezTo>
                  <a:pt x="2163707" y="205238"/>
                  <a:pt x="2148657" y="209207"/>
                  <a:pt x="2131127" y="208215"/>
                </a:cubicBezTo>
                <a:cubicBezTo>
                  <a:pt x="2123354" y="207719"/>
                  <a:pt x="2118889" y="205569"/>
                  <a:pt x="2113431" y="200442"/>
                </a:cubicBezTo>
                <a:cubicBezTo>
                  <a:pt x="2089286" y="178446"/>
                  <a:pt x="2071259" y="151489"/>
                  <a:pt x="2050255" y="126847"/>
                </a:cubicBezTo>
                <a:cubicBezTo>
                  <a:pt x="2038844" y="113452"/>
                  <a:pt x="2024952" y="102206"/>
                  <a:pt x="2012052" y="89967"/>
                </a:cubicBezTo>
                <a:cubicBezTo>
                  <a:pt x="2009902" y="87817"/>
                  <a:pt x="2007587" y="85667"/>
                  <a:pt x="2005602" y="83352"/>
                </a:cubicBezTo>
                <a:cubicBezTo>
                  <a:pt x="1992207" y="67641"/>
                  <a:pt x="1978811" y="51764"/>
                  <a:pt x="1965249" y="35888"/>
                </a:cubicBezTo>
                <a:cubicBezTo>
                  <a:pt x="1964092" y="34565"/>
                  <a:pt x="1962273" y="33738"/>
                  <a:pt x="1959792" y="32249"/>
                </a:cubicBezTo>
                <a:cubicBezTo>
                  <a:pt x="1951026" y="41345"/>
                  <a:pt x="1943088" y="51103"/>
                  <a:pt x="1933661" y="59372"/>
                </a:cubicBezTo>
                <a:cubicBezTo>
                  <a:pt x="1882228" y="104852"/>
                  <a:pt x="1832779" y="152812"/>
                  <a:pt x="1775722" y="191511"/>
                </a:cubicBezTo>
                <a:cubicBezTo>
                  <a:pt x="1767453" y="197134"/>
                  <a:pt x="1759846" y="204246"/>
                  <a:pt x="1751246" y="209373"/>
                </a:cubicBezTo>
                <a:cubicBezTo>
                  <a:pt x="1744961" y="213176"/>
                  <a:pt x="1737850" y="215988"/>
                  <a:pt x="1730573" y="217807"/>
                </a:cubicBezTo>
                <a:cubicBezTo>
                  <a:pt x="1718335" y="220784"/>
                  <a:pt x="1707750" y="218303"/>
                  <a:pt x="1698654" y="208050"/>
                </a:cubicBezTo>
                <a:cubicBezTo>
                  <a:pt x="1683936" y="191346"/>
                  <a:pt x="1665909" y="177123"/>
                  <a:pt x="1653671" y="158766"/>
                </a:cubicBezTo>
                <a:cubicBezTo>
                  <a:pt x="1645071" y="146032"/>
                  <a:pt x="1633163" y="136605"/>
                  <a:pt x="1625721" y="123044"/>
                </a:cubicBezTo>
                <a:cubicBezTo>
                  <a:pt x="1618444" y="109648"/>
                  <a:pt x="1608852" y="97575"/>
                  <a:pt x="1600087" y="85006"/>
                </a:cubicBezTo>
                <a:cubicBezTo>
                  <a:pt x="1590991" y="71941"/>
                  <a:pt x="1581564" y="59206"/>
                  <a:pt x="1572138" y="46307"/>
                </a:cubicBezTo>
                <a:cubicBezTo>
                  <a:pt x="1571807" y="45811"/>
                  <a:pt x="1570980" y="45645"/>
                  <a:pt x="1569492" y="44818"/>
                </a:cubicBezTo>
                <a:cubicBezTo>
                  <a:pt x="1566349" y="47134"/>
                  <a:pt x="1562380" y="49118"/>
                  <a:pt x="1559569" y="52260"/>
                </a:cubicBezTo>
                <a:cubicBezTo>
                  <a:pt x="1528973" y="86660"/>
                  <a:pt x="1491597" y="113782"/>
                  <a:pt x="1457198" y="143882"/>
                </a:cubicBezTo>
                <a:cubicBezTo>
                  <a:pt x="1421144" y="175304"/>
                  <a:pt x="1384926" y="206561"/>
                  <a:pt x="1347054" y="235503"/>
                </a:cubicBezTo>
                <a:cubicBezTo>
                  <a:pt x="1323404" y="253529"/>
                  <a:pt x="1304220" y="256672"/>
                  <a:pt x="1281893" y="232691"/>
                </a:cubicBezTo>
                <a:cubicBezTo>
                  <a:pt x="1249975" y="198458"/>
                  <a:pt x="1218552" y="163562"/>
                  <a:pt x="1184649" y="131147"/>
                </a:cubicBezTo>
                <a:cubicBezTo>
                  <a:pt x="1159511" y="107167"/>
                  <a:pt x="1138673" y="80375"/>
                  <a:pt x="1120316" y="51434"/>
                </a:cubicBezTo>
                <a:cubicBezTo>
                  <a:pt x="1118992" y="49449"/>
                  <a:pt x="1116512" y="48291"/>
                  <a:pt x="1113866" y="46141"/>
                </a:cubicBezTo>
                <a:cubicBezTo>
                  <a:pt x="1111716" y="47961"/>
                  <a:pt x="1109566" y="49284"/>
                  <a:pt x="1108243" y="51103"/>
                </a:cubicBezTo>
                <a:cubicBezTo>
                  <a:pt x="1096005" y="68137"/>
                  <a:pt x="1084428" y="85667"/>
                  <a:pt x="1071528" y="102206"/>
                </a:cubicBezTo>
                <a:cubicBezTo>
                  <a:pt x="1051517" y="127674"/>
                  <a:pt x="1030844" y="152316"/>
                  <a:pt x="1010171" y="177289"/>
                </a:cubicBezTo>
                <a:cubicBezTo>
                  <a:pt x="1000579" y="188865"/>
                  <a:pt x="990326" y="200111"/>
                  <a:pt x="980568" y="211688"/>
                </a:cubicBezTo>
                <a:cubicBezTo>
                  <a:pt x="972961" y="220949"/>
                  <a:pt x="966180" y="230872"/>
                  <a:pt x="958572" y="240134"/>
                </a:cubicBezTo>
                <a:cubicBezTo>
                  <a:pt x="953280" y="246583"/>
                  <a:pt x="947988" y="253033"/>
                  <a:pt x="941538" y="258160"/>
                </a:cubicBezTo>
                <a:cubicBezTo>
                  <a:pt x="922354" y="273210"/>
                  <a:pt x="904823" y="273044"/>
                  <a:pt x="883489" y="260310"/>
                </a:cubicBezTo>
                <a:cubicBezTo>
                  <a:pt x="867282" y="250553"/>
                  <a:pt x="855705" y="235999"/>
                  <a:pt x="843467" y="222272"/>
                </a:cubicBezTo>
                <a:cubicBezTo>
                  <a:pt x="826102" y="202923"/>
                  <a:pt x="809895" y="182416"/>
                  <a:pt x="792860" y="162901"/>
                </a:cubicBezTo>
                <a:cubicBezTo>
                  <a:pt x="766565" y="132801"/>
                  <a:pt x="739773" y="103198"/>
                  <a:pt x="711989" y="71941"/>
                </a:cubicBezTo>
                <a:cubicBezTo>
                  <a:pt x="706366" y="76572"/>
                  <a:pt x="699751" y="80375"/>
                  <a:pt x="695451" y="85998"/>
                </a:cubicBezTo>
                <a:cubicBezTo>
                  <a:pt x="671140" y="116925"/>
                  <a:pt x="647159" y="148182"/>
                  <a:pt x="623344" y="179604"/>
                </a:cubicBezTo>
                <a:cubicBezTo>
                  <a:pt x="608791" y="198788"/>
                  <a:pt x="594237" y="217972"/>
                  <a:pt x="580511" y="237653"/>
                </a:cubicBezTo>
                <a:cubicBezTo>
                  <a:pt x="564799" y="260310"/>
                  <a:pt x="541480" y="271556"/>
                  <a:pt x="517004" y="279825"/>
                </a:cubicBezTo>
                <a:cubicBezTo>
                  <a:pt x="499639" y="285779"/>
                  <a:pt x="486078" y="274698"/>
                  <a:pt x="474997" y="263122"/>
                </a:cubicBezTo>
                <a:cubicBezTo>
                  <a:pt x="458624" y="246253"/>
                  <a:pt x="443740" y="227895"/>
                  <a:pt x="428029" y="210530"/>
                </a:cubicBezTo>
                <a:cubicBezTo>
                  <a:pt x="403056" y="182746"/>
                  <a:pt x="377918" y="155293"/>
                  <a:pt x="352780" y="127509"/>
                </a:cubicBezTo>
                <a:cubicBezTo>
                  <a:pt x="339550" y="112790"/>
                  <a:pt x="326650" y="97906"/>
                  <a:pt x="313254" y="83352"/>
                </a:cubicBezTo>
                <a:cubicBezTo>
                  <a:pt x="307797" y="77398"/>
                  <a:pt x="301512" y="72272"/>
                  <a:pt x="294235" y="65491"/>
                </a:cubicBezTo>
                <a:cubicBezTo>
                  <a:pt x="280674" y="84675"/>
                  <a:pt x="268270" y="102206"/>
                  <a:pt x="256032" y="119901"/>
                </a:cubicBezTo>
                <a:cubicBezTo>
                  <a:pt x="242967" y="138589"/>
                  <a:pt x="229902" y="157278"/>
                  <a:pt x="217498" y="176462"/>
                </a:cubicBezTo>
                <a:cubicBezTo>
                  <a:pt x="204764" y="196142"/>
                  <a:pt x="192526" y="216319"/>
                  <a:pt x="180287" y="236495"/>
                </a:cubicBezTo>
                <a:cubicBezTo>
                  <a:pt x="170034" y="253364"/>
                  <a:pt x="159945" y="270398"/>
                  <a:pt x="150023" y="287267"/>
                </a:cubicBezTo>
                <a:cubicBezTo>
                  <a:pt x="143903" y="297686"/>
                  <a:pt x="137454" y="307278"/>
                  <a:pt x="126042" y="313563"/>
                </a:cubicBezTo>
                <a:cubicBezTo>
                  <a:pt x="117277" y="318359"/>
                  <a:pt x="110331" y="318524"/>
                  <a:pt x="103385" y="312405"/>
                </a:cubicBezTo>
                <a:cubicBezTo>
                  <a:pt x="98093" y="307775"/>
                  <a:pt x="92801" y="302978"/>
                  <a:pt x="88997" y="297190"/>
                </a:cubicBezTo>
                <a:cubicBezTo>
                  <a:pt x="73120" y="273871"/>
                  <a:pt x="60717" y="249064"/>
                  <a:pt x="55590" y="220949"/>
                </a:cubicBezTo>
                <a:cubicBezTo>
                  <a:pt x="55094" y="217972"/>
                  <a:pt x="53936" y="214830"/>
                  <a:pt x="52282" y="212184"/>
                </a:cubicBezTo>
                <a:cubicBezTo>
                  <a:pt x="39713" y="192008"/>
                  <a:pt x="31775" y="170343"/>
                  <a:pt x="27640" y="147024"/>
                </a:cubicBezTo>
                <a:cubicBezTo>
                  <a:pt x="27144" y="144047"/>
                  <a:pt x="24498" y="141566"/>
                  <a:pt x="23010" y="138755"/>
                </a:cubicBezTo>
                <a:cubicBezTo>
                  <a:pt x="9283" y="111302"/>
                  <a:pt x="2998" y="81533"/>
                  <a:pt x="22" y="50937"/>
                </a:cubicBezTo>
                <a:cubicBezTo>
                  <a:pt x="-144" y="49118"/>
                  <a:pt x="683" y="47299"/>
                  <a:pt x="1014" y="45645"/>
                </a:cubicBezTo>
                <a:cubicBezTo>
                  <a:pt x="2502" y="45314"/>
                  <a:pt x="3495" y="44818"/>
                  <a:pt x="4652" y="44653"/>
                </a:cubicBezTo>
                <a:cubicBezTo>
                  <a:pt x="26483" y="44157"/>
                  <a:pt x="35248" y="57222"/>
                  <a:pt x="40044" y="76572"/>
                </a:cubicBezTo>
                <a:cubicBezTo>
                  <a:pt x="44013" y="92944"/>
                  <a:pt x="50794" y="108821"/>
                  <a:pt x="55921" y="125028"/>
                </a:cubicBezTo>
                <a:cubicBezTo>
                  <a:pt x="61544" y="143220"/>
                  <a:pt x="70474" y="159758"/>
                  <a:pt x="78743" y="176793"/>
                </a:cubicBezTo>
                <a:cubicBezTo>
                  <a:pt x="82878" y="185392"/>
                  <a:pt x="88170" y="194158"/>
                  <a:pt x="88831" y="203254"/>
                </a:cubicBezTo>
                <a:cubicBezTo>
                  <a:pt x="90485" y="222438"/>
                  <a:pt x="103220" y="235007"/>
                  <a:pt x="111985" y="252703"/>
                </a:cubicBezTo>
                <a:cubicBezTo>
                  <a:pt x="119592" y="244103"/>
                  <a:pt x="126869" y="237487"/>
                  <a:pt x="132327" y="229715"/>
                </a:cubicBezTo>
                <a:cubicBezTo>
                  <a:pt x="145061" y="211357"/>
                  <a:pt x="157630" y="193000"/>
                  <a:pt x="168711" y="173650"/>
                </a:cubicBezTo>
                <a:cubicBezTo>
                  <a:pt x="178468" y="156781"/>
                  <a:pt x="187895" y="139747"/>
                  <a:pt x="199637" y="124036"/>
                </a:cubicBezTo>
                <a:cubicBezTo>
                  <a:pt x="214687" y="103694"/>
                  <a:pt x="227421" y="81368"/>
                  <a:pt x="244290" y="62845"/>
                </a:cubicBezTo>
                <a:cubicBezTo>
                  <a:pt x="252063" y="54245"/>
                  <a:pt x="258678" y="42999"/>
                  <a:pt x="270751" y="37376"/>
                </a:cubicBezTo>
                <a:cubicBezTo>
                  <a:pt x="277366" y="34234"/>
                  <a:pt x="282162" y="33572"/>
                  <a:pt x="288282" y="35888"/>
                </a:cubicBezTo>
                <a:cubicBezTo>
                  <a:pt x="297543" y="39526"/>
                  <a:pt x="306970" y="42999"/>
                  <a:pt x="316231" y="46638"/>
                </a:cubicBezTo>
                <a:cubicBezTo>
                  <a:pt x="329958" y="51764"/>
                  <a:pt x="338888" y="62679"/>
                  <a:pt x="348315" y="73099"/>
                </a:cubicBezTo>
                <a:cubicBezTo>
                  <a:pt x="373618" y="100883"/>
                  <a:pt x="399087" y="128501"/>
                  <a:pt x="424390" y="156120"/>
                </a:cubicBezTo>
                <a:cubicBezTo>
                  <a:pt x="440102" y="173320"/>
                  <a:pt x="455978" y="190685"/>
                  <a:pt x="471359" y="208050"/>
                </a:cubicBezTo>
                <a:cubicBezTo>
                  <a:pt x="479793" y="217642"/>
                  <a:pt x="489220" y="226738"/>
                  <a:pt x="495008" y="237818"/>
                </a:cubicBezTo>
                <a:cubicBezTo>
                  <a:pt x="499804" y="247080"/>
                  <a:pt x="506420" y="247576"/>
                  <a:pt x="513696" y="249230"/>
                </a:cubicBezTo>
                <a:cubicBezTo>
                  <a:pt x="528415" y="233188"/>
                  <a:pt x="542804" y="218138"/>
                  <a:pt x="556365" y="202261"/>
                </a:cubicBezTo>
                <a:cubicBezTo>
                  <a:pt x="565626" y="191346"/>
                  <a:pt x="573399" y="179273"/>
                  <a:pt x="581999" y="167697"/>
                </a:cubicBezTo>
                <a:cubicBezTo>
                  <a:pt x="590599" y="155955"/>
                  <a:pt x="599199" y="144047"/>
                  <a:pt x="607964" y="132305"/>
                </a:cubicBezTo>
                <a:cubicBezTo>
                  <a:pt x="613918" y="124367"/>
                  <a:pt x="619541" y="115932"/>
                  <a:pt x="626321" y="108821"/>
                </a:cubicBezTo>
                <a:cubicBezTo>
                  <a:pt x="649144" y="84675"/>
                  <a:pt x="672628" y="60530"/>
                  <a:pt x="695781" y="36549"/>
                </a:cubicBezTo>
                <a:close/>
              </a:path>
            </a:pathLst>
          </a:custGeom>
          <a:solidFill>
            <a:srgbClr val="FFCB2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8A5DF6CB-0535-F249-8DE9-714CF206C3EB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소비자 분석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Google Shape;2683;p69">
            <a:extLst>
              <a:ext uri="{FF2B5EF4-FFF2-40B4-BE49-F238E27FC236}">
                <a16:creationId xmlns:a16="http://schemas.microsoft.com/office/drawing/2014/main" id="{E05ADBA3-058C-374C-BC42-FF2EF22F34EF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rgbClr val="FDF2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62C563E4-6514-9741-8605-2FC9072E683C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개요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23846E-AAE8-9B48-AA46-3E7F9A3E1BE7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0" name="Google Shape;1005;p17">
            <a:extLst>
              <a:ext uri="{FF2B5EF4-FFF2-40B4-BE49-F238E27FC236}">
                <a16:creationId xmlns:a16="http://schemas.microsoft.com/office/drawing/2014/main" id="{5582A842-27C9-BA46-A07A-7415CF0169AF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11" name="Google Shape;1006;p17">
              <a:extLst>
                <a:ext uri="{FF2B5EF4-FFF2-40B4-BE49-F238E27FC236}">
                  <a16:creationId xmlns:a16="http://schemas.microsoft.com/office/drawing/2014/main" id="{FBBD9A4A-8A56-4A4C-8DD2-AC65BAB1AC42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3" name="Google Shape;1007;p17">
                <a:extLst>
                  <a:ext uri="{FF2B5EF4-FFF2-40B4-BE49-F238E27FC236}">
                    <a16:creationId xmlns:a16="http://schemas.microsoft.com/office/drawing/2014/main" id="{7698CF02-4D04-AA41-AE18-3635C56CDFD6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008;p17">
                <a:extLst>
                  <a:ext uri="{FF2B5EF4-FFF2-40B4-BE49-F238E27FC236}">
                    <a16:creationId xmlns:a16="http://schemas.microsoft.com/office/drawing/2014/main" id="{D50FC1AD-BEC8-2449-B983-D31399E71109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010;p17">
                <a:extLst>
                  <a:ext uri="{FF2B5EF4-FFF2-40B4-BE49-F238E27FC236}">
                    <a16:creationId xmlns:a16="http://schemas.microsoft.com/office/drawing/2014/main" id="{5F9A0DD6-B5D0-9947-906B-38449A51FC5A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009;p17">
                <a:extLst>
                  <a:ext uri="{FF2B5EF4-FFF2-40B4-BE49-F238E27FC236}">
                    <a16:creationId xmlns:a16="http://schemas.microsoft.com/office/drawing/2014/main" id="{45FDA9CC-5473-6948-BDA2-0B79E8A54B64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011;p17">
              <a:extLst>
                <a:ext uri="{FF2B5EF4-FFF2-40B4-BE49-F238E27FC236}">
                  <a16:creationId xmlns:a16="http://schemas.microsoft.com/office/drawing/2014/main" id="{1F7C6980-B52D-D64B-87F7-CBF52BD9A6EF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F238093-711D-3F45-93DA-5CFF8F325B64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04E047-AE79-1B43-AD17-30BB96AE053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06AC85-769D-3943-971C-334D37A881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2F6282-F240-A841-B751-0A558BDBF613}"/>
              </a:ext>
            </a:extLst>
          </p:cNvPr>
          <p:cNvSpPr txBox="1"/>
          <p:nvPr/>
        </p:nvSpPr>
        <p:spPr>
          <a:xfrm>
            <a:off x="5119369" y="4934702"/>
            <a:ext cx="1696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이성민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(27)</a:t>
            </a:r>
            <a:endParaRPr lang="ko-KR" altLang="en-US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394A5E-6BAB-EA4C-AA73-58C0C3E6504D}"/>
              </a:ext>
            </a:extLst>
          </p:cNvPr>
          <p:cNvGrpSpPr/>
          <p:nvPr/>
        </p:nvGrpSpPr>
        <p:grpSpPr>
          <a:xfrm>
            <a:off x="2246333" y="4515677"/>
            <a:ext cx="2468027" cy="292388"/>
            <a:chOff x="2246333" y="5259734"/>
            <a:chExt cx="2468027" cy="29238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13AE6ED-881C-7D46-A260-11DE346C5584}"/>
                </a:ext>
              </a:extLst>
            </p:cNvPr>
            <p:cNvGrpSpPr/>
            <p:nvPr/>
          </p:nvGrpSpPr>
          <p:grpSpPr>
            <a:xfrm>
              <a:off x="2973757" y="5340041"/>
              <a:ext cx="1740603" cy="135112"/>
              <a:chOff x="4248953" y="5509587"/>
              <a:chExt cx="1740603" cy="135112"/>
            </a:xfrm>
          </p:grpSpPr>
          <p:sp>
            <p:nvSpPr>
              <p:cNvPr id="39" name="Google Shape;63;p18">
                <a:extLst>
                  <a:ext uri="{FF2B5EF4-FFF2-40B4-BE49-F238E27FC236}">
                    <a16:creationId xmlns:a16="http://schemas.microsoft.com/office/drawing/2014/main" id="{51CC7A93-A728-A541-9C73-609CD57EBFF0}"/>
                  </a:ext>
                </a:extLst>
              </p:cNvPr>
              <p:cNvSpPr/>
              <p:nvPr/>
            </p:nvSpPr>
            <p:spPr>
              <a:xfrm>
                <a:off x="4248954" y="5512605"/>
                <a:ext cx="1740602" cy="125739"/>
              </a:xfrm>
              <a:custGeom>
                <a:avLst/>
                <a:gdLst/>
                <a:ahLst/>
                <a:cxnLst/>
                <a:rect l="l" t="t" r="r" b="b"/>
                <a:pathLst>
                  <a:path w="51126" h="4196" extrusionOk="0">
                    <a:moveTo>
                      <a:pt x="2067" y="1"/>
                    </a:moveTo>
                    <a:cubicBezTo>
                      <a:pt x="943" y="1"/>
                      <a:pt x="0" y="973"/>
                      <a:pt x="0" y="2098"/>
                    </a:cubicBezTo>
                    <a:cubicBezTo>
                      <a:pt x="0" y="3253"/>
                      <a:pt x="943" y="4195"/>
                      <a:pt x="2067" y="4195"/>
                    </a:cubicBezTo>
                    <a:lnTo>
                      <a:pt x="49029" y="4195"/>
                    </a:lnTo>
                    <a:cubicBezTo>
                      <a:pt x="50184" y="4195"/>
                      <a:pt x="51126" y="3253"/>
                      <a:pt x="51126" y="2098"/>
                    </a:cubicBezTo>
                    <a:cubicBezTo>
                      <a:pt x="51126" y="973"/>
                      <a:pt x="50184" y="1"/>
                      <a:pt x="49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67;p18">
                <a:extLst>
                  <a:ext uri="{FF2B5EF4-FFF2-40B4-BE49-F238E27FC236}">
                    <a16:creationId xmlns:a16="http://schemas.microsoft.com/office/drawing/2014/main" id="{D5E6295B-5971-714F-807D-D499550AC950}"/>
                  </a:ext>
                </a:extLst>
              </p:cNvPr>
              <p:cNvSpPr/>
              <p:nvPr/>
            </p:nvSpPr>
            <p:spPr>
              <a:xfrm>
                <a:off x="4248953" y="5509587"/>
                <a:ext cx="925180" cy="13511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12;p18">
                <a:extLst>
                  <a:ext uri="{FF2B5EF4-FFF2-40B4-BE49-F238E27FC236}">
                    <a16:creationId xmlns:a16="http://schemas.microsoft.com/office/drawing/2014/main" id="{AD950328-1472-D645-91F6-EFBCB4E1EDB6}"/>
                  </a:ext>
                </a:extLst>
              </p:cNvPr>
              <p:cNvSpPr/>
              <p:nvPr/>
            </p:nvSpPr>
            <p:spPr>
              <a:xfrm>
                <a:off x="5048285" y="5509587"/>
                <a:ext cx="135112" cy="135112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5108" extrusionOk="0">
                    <a:moveTo>
                      <a:pt x="2554" y="1"/>
                    </a:moveTo>
                    <a:cubicBezTo>
                      <a:pt x="1156" y="1"/>
                      <a:pt x="1" y="1156"/>
                      <a:pt x="1" y="2554"/>
                    </a:cubicBezTo>
                    <a:cubicBezTo>
                      <a:pt x="1" y="3952"/>
                      <a:pt x="1156" y="5107"/>
                      <a:pt x="2554" y="5107"/>
                    </a:cubicBezTo>
                    <a:cubicBezTo>
                      <a:pt x="3952" y="5107"/>
                      <a:pt x="5107" y="3952"/>
                      <a:pt x="5107" y="2554"/>
                    </a:cubicBezTo>
                    <a:cubicBezTo>
                      <a:pt x="5107" y="1156"/>
                      <a:pt x="3952" y="1"/>
                      <a:pt x="25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E1AFD6-2C5B-004E-972F-49F299E5029B}"/>
                </a:ext>
              </a:extLst>
            </p:cNvPr>
            <p:cNvSpPr txBox="1"/>
            <p:nvPr/>
          </p:nvSpPr>
          <p:spPr>
            <a:xfrm>
              <a:off x="2246333" y="5259734"/>
              <a:ext cx="6463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진보적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090CE5-D235-D54B-BC06-FBA7BBF37478}"/>
              </a:ext>
            </a:extLst>
          </p:cNvPr>
          <p:cNvGrpSpPr/>
          <p:nvPr/>
        </p:nvGrpSpPr>
        <p:grpSpPr>
          <a:xfrm>
            <a:off x="2246334" y="4915153"/>
            <a:ext cx="2468026" cy="292388"/>
            <a:chOff x="2246334" y="5874068"/>
            <a:chExt cx="2468026" cy="29238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176B4D2-3054-3446-99AC-FF6BDF5023D4}"/>
                </a:ext>
              </a:extLst>
            </p:cNvPr>
            <p:cNvGrpSpPr/>
            <p:nvPr/>
          </p:nvGrpSpPr>
          <p:grpSpPr>
            <a:xfrm>
              <a:off x="2973757" y="5957338"/>
              <a:ext cx="1740603" cy="128861"/>
              <a:chOff x="4248953" y="5509587"/>
              <a:chExt cx="1740603" cy="128861"/>
            </a:xfrm>
          </p:grpSpPr>
          <p:sp>
            <p:nvSpPr>
              <p:cNvPr id="45" name="Google Shape;63;p18">
                <a:extLst>
                  <a:ext uri="{FF2B5EF4-FFF2-40B4-BE49-F238E27FC236}">
                    <a16:creationId xmlns:a16="http://schemas.microsoft.com/office/drawing/2014/main" id="{A0045B26-2DCE-C54A-817F-4155D7165279}"/>
                  </a:ext>
                </a:extLst>
              </p:cNvPr>
              <p:cNvSpPr/>
              <p:nvPr/>
            </p:nvSpPr>
            <p:spPr>
              <a:xfrm>
                <a:off x="4248954" y="5512605"/>
                <a:ext cx="1740602" cy="125739"/>
              </a:xfrm>
              <a:custGeom>
                <a:avLst/>
                <a:gdLst/>
                <a:ahLst/>
                <a:cxnLst/>
                <a:rect l="l" t="t" r="r" b="b"/>
                <a:pathLst>
                  <a:path w="51126" h="4196" extrusionOk="0">
                    <a:moveTo>
                      <a:pt x="2067" y="1"/>
                    </a:moveTo>
                    <a:cubicBezTo>
                      <a:pt x="943" y="1"/>
                      <a:pt x="0" y="973"/>
                      <a:pt x="0" y="2098"/>
                    </a:cubicBezTo>
                    <a:cubicBezTo>
                      <a:pt x="0" y="3253"/>
                      <a:pt x="943" y="4195"/>
                      <a:pt x="2067" y="4195"/>
                    </a:cubicBezTo>
                    <a:lnTo>
                      <a:pt x="49029" y="4195"/>
                    </a:lnTo>
                    <a:cubicBezTo>
                      <a:pt x="50184" y="4195"/>
                      <a:pt x="51126" y="3253"/>
                      <a:pt x="51126" y="2098"/>
                    </a:cubicBezTo>
                    <a:cubicBezTo>
                      <a:pt x="51126" y="973"/>
                      <a:pt x="50184" y="1"/>
                      <a:pt x="49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67;p18">
                <a:extLst>
                  <a:ext uri="{FF2B5EF4-FFF2-40B4-BE49-F238E27FC236}">
                    <a16:creationId xmlns:a16="http://schemas.microsoft.com/office/drawing/2014/main" id="{D3B475DB-F8C6-AC4F-9C0C-216EBE321B3E}"/>
                  </a:ext>
                </a:extLst>
              </p:cNvPr>
              <p:cNvSpPr/>
              <p:nvPr/>
            </p:nvSpPr>
            <p:spPr>
              <a:xfrm>
                <a:off x="4248953" y="5509587"/>
                <a:ext cx="417729" cy="12584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12;p18">
                <a:extLst>
                  <a:ext uri="{FF2B5EF4-FFF2-40B4-BE49-F238E27FC236}">
                    <a16:creationId xmlns:a16="http://schemas.microsoft.com/office/drawing/2014/main" id="{6B3925CE-BB88-EB4D-9A7C-3CADF5545B59}"/>
                  </a:ext>
                </a:extLst>
              </p:cNvPr>
              <p:cNvSpPr/>
              <p:nvPr/>
            </p:nvSpPr>
            <p:spPr>
              <a:xfrm>
                <a:off x="4540834" y="5512600"/>
                <a:ext cx="125848" cy="125848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5108" extrusionOk="0">
                    <a:moveTo>
                      <a:pt x="2554" y="1"/>
                    </a:moveTo>
                    <a:cubicBezTo>
                      <a:pt x="1156" y="1"/>
                      <a:pt x="1" y="1156"/>
                      <a:pt x="1" y="2554"/>
                    </a:cubicBezTo>
                    <a:cubicBezTo>
                      <a:pt x="1" y="3952"/>
                      <a:pt x="1156" y="5107"/>
                      <a:pt x="2554" y="5107"/>
                    </a:cubicBezTo>
                    <a:cubicBezTo>
                      <a:pt x="3952" y="5107"/>
                      <a:pt x="5107" y="3952"/>
                      <a:pt x="5107" y="2554"/>
                    </a:cubicBezTo>
                    <a:cubicBezTo>
                      <a:pt x="5107" y="1156"/>
                      <a:pt x="3952" y="1"/>
                      <a:pt x="25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34DB34F-28A7-AE43-A8D5-7FFCD255AFD9}"/>
                </a:ext>
              </a:extLst>
            </p:cNvPr>
            <p:cNvSpPr txBox="1"/>
            <p:nvPr/>
          </p:nvSpPr>
          <p:spPr>
            <a:xfrm>
              <a:off x="2246334" y="5874068"/>
              <a:ext cx="6463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활동적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F09782-2C7C-ED44-A0C4-93B46E811EC9}"/>
              </a:ext>
            </a:extLst>
          </p:cNvPr>
          <p:cNvGrpSpPr/>
          <p:nvPr/>
        </p:nvGrpSpPr>
        <p:grpSpPr>
          <a:xfrm>
            <a:off x="2248998" y="4099643"/>
            <a:ext cx="2465362" cy="292388"/>
            <a:chOff x="2248998" y="4645400"/>
            <a:chExt cx="2465362" cy="29238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1308D42-0BD1-9E4D-A87F-8FE883CC6C09}"/>
                </a:ext>
              </a:extLst>
            </p:cNvPr>
            <p:cNvGrpSpPr/>
            <p:nvPr/>
          </p:nvGrpSpPr>
          <p:grpSpPr>
            <a:xfrm>
              <a:off x="2973756" y="4726696"/>
              <a:ext cx="1740604" cy="135112"/>
              <a:chOff x="4248952" y="5509587"/>
              <a:chExt cx="1740604" cy="135112"/>
            </a:xfrm>
          </p:grpSpPr>
          <p:sp>
            <p:nvSpPr>
              <p:cNvPr id="33" name="Google Shape;63;p18">
                <a:extLst>
                  <a:ext uri="{FF2B5EF4-FFF2-40B4-BE49-F238E27FC236}">
                    <a16:creationId xmlns:a16="http://schemas.microsoft.com/office/drawing/2014/main" id="{D78B37FD-551D-4E46-9548-C5566E429FF8}"/>
                  </a:ext>
                </a:extLst>
              </p:cNvPr>
              <p:cNvSpPr/>
              <p:nvPr/>
            </p:nvSpPr>
            <p:spPr>
              <a:xfrm>
                <a:off x="4248954" y="5512605"/>
                <a:ext cx="1740602" cy="125739"/>
              </a:xfrm>
              <a:custGeom>
                <a:avLst/>
                <a:gdLst/>
                <a:ahLst/>
                <a:cxnLst/>
                <a:rect l="l" t="t" r="r" b="b"/>
                <a:pathLst>
                  <a:path w="51126" h="4196" extrusionOk="0">
                    <a:moveTo>
                      <a:pt x="2067" y="1"/>
                    </a:moveTo>
                    <a:cubicBezTo>
                      <a:pt x="943" y="1"/>
                      <a:pt x="0" y="973"/>
                      <a:pt x="0" y="2098"/>
                    </a:cubicBezTo>
                    <a:cubicBezTo>
                      <a:pt x="0" y="3253"/>
                      <a:pt x="943" y="4195"/>
                      <a:pt x="2067" y="4195"/>
                    </a:cubicBezTo>
                    <a:lnTo>
                      <a:pt x="49029" y="4195"/>
                    </a:lnTo>
                    <a:cubicBezTo>
                      <a:pt x="50184" y="4195"/>
                      <a:pt x="51126" y="3253"/>
                      <a:pt x="51126" y="2098"/>
                    </a:cubicBezTo>
                    <a:cubicBezTo>
                      <a:pt x="51126" y="973"/>
                      <a:pt x="50184" y="1"/>
                      <a:pt x="49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67;p18">
                <a:extLst>
                  <a:ext uri="{FF2B5EF4-FFF2-40B4-BE49-F238E27FC236}">
                    <a16:creationId xmlns:a16="http://schemas.microsoft.com/office/drawing/2014/main" id="{1B7E23ED-64C6-EB46-A923-1968048496AD}"/>
                  </a:ext>
                </a:extLst>
              </p:cNvPr>
              <p:cNvSpPr/>
              <p:nvPr/>
            </p:nvSpPr>
            <p:spPr>
              <a:xfrm>
                <a:off x="4248952" y="5509587"/>
                <a:ext cx="571501" cy="13511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112;p18">
                <a:extLst>
                  <a:ext uri="{FF2B5EF4-FFF2-40B4-BE49-F238E27FC236}">
                    <a16:creationId xmlns:a16="http://schemas.microsoft.com/office/drawing/2014/main" id="{181DD6AC-F4D6-AB4F-A2EE-96BF6CCEE2AD}"/>
                  </a:ext>
                </a:extLst>
              </p:cNvPr>
              <p:cNvSpPr/>
              <p:nvPr/>
            </p:nvSpPr>
            <p:spPr>
              <a:xfrm>
                <a:off x="4694606" y="5512600"/>
                <a:ext cx="125848" cy="125848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5108" extrusionOk="0">
                    <a:moveTo>
                      <a:pt x="2554" y="1"/>
                    </a:moveTo>
                    <a:cubicBezTo>
                      <a:pt x="1156" y="1"/>
                      <a:pt x="1" y="1156"/>
                      <a:pt x="1" y="2554"/>
                    </a:cubicBezTo>
                    <a:cubicBezTo>
                      <a:pt x="1" y="3952"/>
                      <a:pt x="1156" y="5107"/>
                      <a:pt x="2554" y="5107"/>
                    </a:cubicBezTo>
                    <a:cubicBezTo>
                      <a:pt x="3952" y="5107"/>
                      <a:pt x="5107" y="3952"/>
                      <a:pt x="5107" y="2554"/>
                    </a:cubicBezTo>
                    <a:cubicBezTo>
                      <a:pt x="5107" y="1156"/>
                      <a:pt x="3952" y="1"/>
                      <a:pt x="25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882AF0-807D-8E41-ACA3-A2A6CB9DBC10}"/>
                </a:ext>
              </a:extLst>
            </p:cNvPr>
            <p:cNvSpPr txBox="1"/>
            <p:nvPr/>
          </p:nvSpPr>
          <p:spPr>
            <a:xfrm>
              <a:off x="2248998" y="4645400"/>
              <a:ext cx="6463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창의적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14F4E6-834B-024A-8162-573B28AC4A69}"/>
              </a:ext>
            </a:extLst>
          </p:cNvPr>
          <p:cNvGrpSpPr/>
          <p:nvPr/>
        </p:nvGrpSpPr>
        <p:grpSpPr>
          <a:xfrm>
            <a:off x="2250965" y="3686122"/>
            <a:ext cx="2463395" cy="292388"/>
            <a:chOff x="2250965" y="4045845"/>
            <a:chExt cx="2463395" cy="29238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6B7FA1D-3774-C04C-A816-11DC4E81B53E}"/>
                </a:ext>
              </a:extLst>
            </p:cNvPr>
            <p:cNvGrpSpPr/>
            <p:nvPr/>
          </p:nvGrpSpPr>
          <p:grpSpPr>
            <a:xfrm>
              <a:off x="2973757" y="4127789"/>
              <a:ext cx="1740603" cy="128861"/>
              <a:chOff x="4248953" y="5509587"/>
              <a:chExt cx="1740603" cy="128861"/>
            </a:xfrm>
          </p:grpSpPr>
          <p:sp>
            <p:nvSpPr>
              <p:cNvPr id="24" name="Google Shape;63;p18">
                <a:extLst>
                  <a:ext uri="{FF2B5EF4-FFF2-40B4-BE49-F238E27FC236}">
                    <a16:creationId xmlns:a16="http://schemas.microsoft.com/office/drawing/2014/main" id="{AD5E90C9-6B7F-8241-9D53-0200DE4114C7}"/>
                  </a:ext>
                </a:extLst>
              </p:cNvPr>
              <p:cNvSpPr/>
              <p:nvPr/>
            </p:nvSpPr>
            <p:spPr>
              <a:xfrm>
                <a:off x="4248954" y="5512605"/>
                <a:ext cx="1740602" cy="125739"/>
              </a:xfrm>
              <a:custGeom>
                <a:avLst/>
                <a:gdLst/>
                <a:ahLst/>
                <a:cxnLst/>
                <a:rect l="l" t="t" r="r" b="b"/>
                <a:pathLst>
                  <a:path w="51126" h="4196" extrusionOk="0">
                    <a:moveTo>
                      <a:pt x="2067" y="1"/>
                    </a:moveTo>
                    <a:cubicBezTo>
                      <a:pt x="943" y="1"/>
                      <a:pt x="0" y="973"/>
                      <a:pt x="0" y="2098"/>
                    </a:cubicBezTo>
                    <a:cubicBezTo>
                      <a:pt x="0" y="3253"/>
                      <a:pt x="943" y="4195"/>
                      <a:pt x="2067" y="4195"/>
                    </a:cubicBezTo>
                    <a:lnTo>
                      <a:pt x="49029" y="4195"/>
                    </a:lnTo>
                    <a:cubicBezTo>
                      <a:pt x="50184" y="4195"/>
                      <a:pt x="51126" y="3253"/>
                      <a:pt x="51126" y="2098"/>
                    </a:cubicBezTo>
                    <a:cubicBezTo>
                      <a:pt x="51126" y="973"/>
                      <a:pt x="50184" y="1"/>
                      <a:pt x="49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67;p18">
                <a:extLst>
                  <a:ext uri="{FF2B5EF4-FFF2-40B4-BE49-F238E27FC236}">
                    <a16:creationId xmlns:a16="http://schemas.microsoft.com/office/drawing/2014/main" id="{EA0374F4-7323-D640-BF38-D6EFEEBD24DD}"/>
                  </a:ext>
                </a:extLst>
              </p:cNvPr>
              <p:cNvSpPr/>
              <p:nvPr/>
            </p:nvSpPr>
            <p:spPr>
              <a:xfrm>
                <a:off x="4248953" y="5509587"/>
                <a:ext cx="761050" cy="12584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12;p18">
                <a:extLst>
                  <a:ext uri="{FF2B5EF4-FFF2-40B4-BE49-F238E27FC236}">
                    <a16:creationId xmlns:a16="http://schemas.microsoft.com/office/drawing/2014/main" id="{D354E75F-1AEA-DA46-82A2-BCFEFD2181D6}"/>
                  </a:ext>
                </a:extLst>
              </p:cNvPr>
              <p:cNvSpPr/>
              <p:nvPr/>
            </p:nvSpPr>
            <p:spPr>
              <a:xfrm>
                <a:off x="4884155" y="5512600"/>
                <a:ext cx="125848" cy="125848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5108" extrusionOk="0">
                    <a:moveTo>
                      <a:pt x="2554" y="1"/>
                    </a:moveTo>
                    <a:cubicBezTo>
                      <a:pt x="1156" y="1"/>
                      <a:pt x="1" y="1156"/>
                      <a:pt x="1" y="2554"/>
                    </a:cubicBezTo>
                    <a:cubicBezTo>
                      <a:pt x="1" y="3952"/>
                      <a:pt x="1156" y="5107"/>
                      <a:pt x="2554" y="5107"/>
                    </a:cubicBezTo>
                    <a:cubicBezTo>
                      <a:pt x="3952" y="5107"/>
                      <a:pt x="5107" y="3952"/>
                      <a:pt x="5107" y="2554"/>
                    </a:cubicBezTo>
                    <a:cubicBezTo>
                      <a:pt x="5107" y="1156"/>
                      <a:pt x="3952" y="1"/>
                      <a:pt x="25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6B38F8-BE62-594D-81BA-B3D65C7198D4}"/>
                </a:ext>
              </a:extLst>
            </p:cNvPr>
            <p:cNvSpPr txBox="1"/>
            <p:nvPr/>
          </p:nvSpPr>
          <p:spPr>
            <a:xfrm>
              <a:off x="2250965" y="4045845"/>
              <a:ext cx="6463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외향적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824793E-AF90-A44D-90BA-0D91C4895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910" y="3978510"/>
            <a:ext cx="620741" cy="122903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6DDB5C68-7A83-884D-B82B-DB6A19FEF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439" y="4309696"/>
            <a:ext cx="440187" cy="540590"/>
          </a:xfrm>
          <a:prstGeom prst="rect">
            <a:avLst/>
          </a:prstGeom>
        </p:spPr>
      </p:pic>
      <p:pic>
        <p:nvPicPr>
          <p:cNvPr id="106" name="Picture 12" descr="인스타그램 아이콘 모음 :: instargram icons : 네이버 블로그">
            <a:extLst>
              <a:ext uri="{FF2B5EF4-FFF2-40B4-BE49-F238E27FC236}">
                <a16:creationId xmlns:a16="http://schemas.microsoft.com/office/drawing/2014/main" id="{4CE25B78-3300-9841-930B-4E2AACBB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80" y="4163490"/>
            <a:ext cx="1912636" cy="119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4" descr="네이버 - NAVER - Apps on Google Play">
            <a:extLst>
              <a:ext uri="{FF2B5EF4-FFF2-40B4-BE49-F238E27FC236}">
                <a16:creationId xmlns:a16="http://schemas.microsoft.com/office/drawing/2014/main" id="{CDDB2F12-B8DB-0B47-9184-97311BB85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97" y="4350597"/>
            <a:ext cx="761489" cy="76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625A754E-FDD7-F840-A9D9-806FEA36E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8259" y="4350598"/>
            <a:ext cx="777600" cy="77760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FFE0F7EC-D51A-DF4D-A337-23AF0199DD7D}"/>
              </a:ext>
            </a:extLst>
          </p:cNvPr>
          <p:cNvSpPr txBox="1"/>
          <p:nvPr/>
        </p:nvSpPr>
        <p:spPr>
          <a:xfrm>
            <a:off x="1601182" y="5790471"/>
            <a:ext cx="977774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1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남들은 잘 하지 않는</a:t>
            </a:r>
            <a:r>
              <a:rPr lang="en-US" altLang="ko-KR" sz="21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,</a:t>
            </a:r>
            <a:r>
              <a:rPr lang="ko-KR" altLang="en-US" sz="21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현지 사람들만 아는 숨은 명소를 찾아 </a:t>
            </a:r>
            <a:r>
              <a:rPr lang="ko-KR" altLang="en-US" sz="21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힐링여행</a:t>
            </a:r>
            <a:r>
              <a:rPr lang="ko-KR" altLang="en-US" sz="21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을</a:t>
            </a:r>
            <a:r>
              <a:rPr lang="ko-KR" altLang="en-US" sz="21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하고 싶다</a:t>
            </a:r>
            <a:r>
              <a:rPr lang="en-US" altLang="ko-KR" sz="21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.</a:t>
            </a:r>
          </a:p>
        </p:txBody>
      </p:sp>
      <p:sp>
        <p:nvSpPr>
          <p:cNvPr id="56" name="구름 55">
            <a:extLst>
              <a:ext uri="{FF2B5EF4-FFF2-40B4-BE49-F238E27FC236}">
                <a16:creationId xmlns:a16="http://schemas.microsoft.com/office/drawing/2014/main" id="{AEA2E078-A619-304E-B5BC-8DFBD0B76073}"/>
              </a:ext>
            </a:extLst>
          </p:cNvPr>
          <p:cNvSpPr/>
          <p:nvPr/>
        </p:nvSpPr>
        <p:spPr>
          <a:xfrm rot="393230">
            <a:off x="4279082" y="735475"/>
            <a:ext cx="3633837" cy="204635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BC53CAD-3BE9-984E-8FFD-AD60EDD65C62}"/>
              </a:ext>
            </a:extLst>
          </p:cNvPr>
          <p:cNvSpPr/>
          <p:nvPr/>
        </p:nvSpPr>
        <p:spPr>
          <a:xfrm>
            <a:off x="6471061" y="3049947"/>
            <a:ext cx="178503" cy="1785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79B3E7F-60C0-5844-8466-8AC6512CFCD7}"/>
              </a:ext>
            </a:extLst>
          </p:cNvPr>
          <p:cNvSpPr/>
          <p:nvPr/>
        </p:nvSpPr>
        <p:spPr>
          <a:xfrm>
            <a:off x="6698871" y="2776035"/>
            <a:ext cx="233803" cy="2338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D077630-BFA9-1343-8C87-F605F0F81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201" y="2707903"/>
            <a:ext cx="2080741" cy="208074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084DD1D-B318-A74C-AD53-B2D0EC84E738}"/>
              </a:ext>
            </a:extLst>
          </p:cNvPr>
          <p:cNvSpPr txBox="1"/>
          <p:nvPr/>
        </p:nvSpPr>
        <p:spPr>
          <a:xfrm>
            <a:off x="4314389" y="1143031"/>
            <a:ext cx="36969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그동안 </a:t>
            </a:r>
            <a:r>
              <a:rPr lang="ko-KR" altLang="en-US" sz="1600" dirty="0" err="1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취준하고</a:t>
            </a:r>
            <a:r>
              <a:rPr lang="en-US" altLang="ko-KR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,</a:t>
            </a:r>
            <a:r>
              <a:rPr lang="ko-KR" altLang="en-US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공부하느라</a:t>
            </a:r>
            <a:endParaRPr lang="en-US" altLang="ko-KR" sz="16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너무 힘들어서 </a:t>
            </a:r>
            <a:r>
              <a:rPr lang="ko-KR" altLang="en-US" sz="1600" dirty="0" err="1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번아웃이</a:t>
            </a:r>
            <a:r>
              <a:rPr lang="ko-KR" altLang="en-US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왔다</a:t>
            </a:r>
            <a:r>
              <a:rPr lang="en-US" altLang="ko-KR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혼자만의 여행을 떠나고 싶은데</a:t>
            </a:r>
            <a:endParaRPr lang="en-US" altLang="ko-KR" sz="16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SNS</a:t>
            </a:r>
            <a:r>
              <a:rPr lang="ko-KR" altLang="en-US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에는 광고 뿐이네</a:t>
            </a:r>
            <a:r>
              <a:rPr lang="en-US" altLang="ko-KR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,,</a:t>
            </a:r>
            <a:endParaRPr lang="ko-KR" altLang="en-US" sz="16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EB5F0A-9BDF-8440-80C9-F3DCEAD20E01}"/>
              </a:ext>
            </a:extLst>
          </p:cNvPr>
          <p:cNvSpPr txBox="1"/>
          <p:nvPr/>
        </p:nvSpPr>
        <p:spPr>
          <a:xfrm>
            <a:off x="547765" y="1149140"/>
            <a:ext cx="1624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2875654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83D5E9E-6FBA-FA48-A5C8-6B6DEA19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985" y="1767337"/>
            <a:ext cx="2110358" cy="45670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B71452-FE79-9C4C-9F6A-68712F0E9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78" y="1767340"/>
            <a:ext cx="2110357" cy="456702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와이어 프레임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503483" y="1137868"/>
            <a:ext cx="78730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앱 화면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꿀팁노트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작성</a:t>
            </a:r>
            <a:endParaRPr lang="en-US" altLang="ko-KR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1134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FD6C59-7173-A946-AC3A-E7CE6E19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986" y="1777915"/>
            <a:ext cx="2110358" cy="45670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FF9E1F-471D-3045-B10E-832415C04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78" y="1767336"/>
            <a:ext cx="2110358" cy="45670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와이어 프레임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503483" y="1137868"/>
            <a:ext cx="78730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앱 화면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포스트 작성</a:t>
            </a:r>
            <a:endParaRPr lang="en-US" altLang="ko-KR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85D6A5-970D-4D4A-8DF7-80112A06C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394" y="1777915"/>
            <a:ext cx="2110358" cy="45670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0683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FD6C59-7173-A946-AC3A-E7CE6E19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986" y="1777915"/>
            <a:ext cx="2110358" cy="45670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FF9E1F-471D-3045-B10E-832415C04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78" y="1767336"/>
            <a:ext cx="2110358" cy="45670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와이어 프레임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503483" y="1137868"/>
            <a:ext cx="78730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매니저 앱 화면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프로필 정보 수정</a:t>
            </a:r>
            <a:endParaRPr lang="en-US" altLang="ko-KR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85D6A5-970D-4D4A-8DF7-80112A06C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394" y="1777915"/>
            <a:ext cx="2110358" cy="45670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793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3C0C04E9-3C2E-C24B-88EC-71C4EBBA8F1C}"/>
              </a:ext>
            </a:extLst>
          </p:cNvPr>
          <p:cNvSpPr/>
          <p:nvPr/>
        </p:nvSpPr>
        <p:spPr>
          <a:xfrm>
            <a:off x="2431069" y="1588852"/>
            <a:ext cx="2236271" cy="4829687"/>
          </a:xfrm>
          <a:prstGeom prst="roundRect">
            <a:avLst>
              <a:gd name="adj" fmla="val 13095"/>
            </a:avLst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923677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AI</a:t>
            </a:r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 </a:t>
            </a:r>
            <a:r>
              <a:rPr lang="ko-KR" altLang="en-US" sz="2500" b="1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스케줄표</a:t>
            </a:r>
            <a:r>
              <a:rPr lang="en-US" altLang="ko-KR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 </a:t>
            </a:r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활용방안</a:t>
            </a:r>
            <a:endParaRPr lang="ko-KR" altLang="en-US"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ACCA9-7C95-134B-9A3B-F3E20345B9E0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3" name="Google Shape;1005;p17">
            <a:extLst>
              <a:ext uri="{FF2B5EF4-FFF2-40B4-BE49-F238E27FC236}">
                <a16:creationId xmlns:a16="http://schemas.microsoft.com/office/drawing/2014/main" id="{B69A327F-A5FD-9D46-8DDF-64FF859B35D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24" name="Google Shape;1006;p17">
              <a:extLst>
                <a:ext uri="{FF2B5EF4-FFF2-40B4-BE49-F238E27FC236}">
                  <a16:creationId xmlns:a16="http://schemas.microsoft.com/office/drawing/2014/main" id="{B9AA0ABE-9708-DC41-91E4-5A49A166BDBF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26" name="Google Shape;1007;p17">
                <a:extLst>
                  <a:ext uri="{FF2B5EF4-FFF2-40B4-BE49-F238E27FC236}">
                    <a16:creationId xmlns:a16="http://schemas.microsoft.com/office/drawing/2014/main" id="{6A79648B-2AEB-3F40-8738-D115CF49A115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8;p17">
                <a:extLst>
                  <a:ext uri="{FF2B5EF4-FFF2-40B4-BE49-F238E27FC236}">
                    <a16:creationId xmlns:a16="http://schemas.microsoft.com/office/drawing/2014/main" id="{2AA5EAED-4167-A949-A4A8-E47D9E1C4486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10;p17">
                <a:extLst>
                  <a:ext uri="{FF2B5EF4-FFF2-40B4-BE49-F238E27FC236}">
                    <a16:creationId xmlns:a16="http://schemas.microsoft.com/office/drawing/2014/main" id="{BCDF7A0F-4401-9A4F-94C4-C0EA96FD158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9;p17">
                <a:extLst>
                  <a:ext uri="{FF2B5EF4-FFF2-40B4-BE49-F238E27FC236}">
                    <a16:creationId xmlns:a16="http://schemas.microsoft.com/office/drawing/2014/main" id="{B5FAE06F-1F87-4C45-9CB6-B3FBF2A1847E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11;p17">
              <a:extLst>
                <a:ext uri="{FF2B5EF4-FFF2-40B4-BE49-F238E27FC236}">
                  <a16:creationId xmlns:a16="http://schemas.microsoft.com/office/drawing/2014/main" id="{6CA3760C-BD1B-D149-AAB4-84A4D039AF67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E970BF-4079-D743-B7FA-F5B53257D351}"/>
              </a:ext>
            </a:extLst>
          </p:cNvPr>
          <p:cNvSpPr txBox="1"/>
          <p:nvPr/>
        </p:nvSpPr>
        <p:spPr>
          <a:xfrm>
            <a:off x="3684709" y="464476"/>
            <a:ext cx="7873074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6637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협업 </a:t>
            </a:r>
            <a:r>
              <a:rPr lang="ko-KR" altLang="en-US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필터링</a:t>
            </a:r>
            <a:r>
              <a:rPr lang="ko-KR" altLang="en-US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스케줄표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장소 선정</a:t>
            </a:r>
            <a:endParaRPr lang="en-US" altLang="ko-KR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49C0333-FE8A-5E46-BE9C-18E8B7BDDAB5}"/>
              </a:ext>
            </a:extLst>
          </p:cNvPr>
          <p:cNvCxnSpPr>
            <a:cxnSpLocks/>
          </p:cNvCxnSpPr>
          <p:nvPr/>
        </p:nvCxnSpPr>
        <p:spPr>
          <a:xfrm flipH="1">
            <a:off x="4482600" y="2117408"/>
            <a:ext cx="2884550" cy="3271948"/>
          </a:xfrm>
          <a:prstGeom prst="straightConnector1">
            <a:avLst/>
          </a:prstGeom>
          <a:ln w="50800">
            <a:solidFill>
              <a:srgbClr val="D96744"/>
            </a:solidFill>
            <a:headEnd type="triangl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6A6A250-9514-F24E-8CD9-907E57D576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80" y="4337487"/>
            <a:ext cx="1659600" cy="165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74D1A6-9B53-6744-B601-867142995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680" y="1834345"/>
            <a:ext cx="1659051" cy="16590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31C2CE-7D85-2944-AD26-696F65B32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726" y="1097103"/>
            <a:ext cx="1474484" cy="14744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3422B2-C74C-BA46-8693-F7D2ADA65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210" y="4627387"/>
            <a:ext cx="1476000" cy="1476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9741BD-B150-FB4C-837E-673A3D342C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10" y="2861487"/>
            <a:ext cx="1476000" cy="147600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8E8A2BE-B023-504B-89C7-E107C61830A2}"/>
              </a:ext>
            </a:extLst>
          </p:cNvPr>
          <p:cNvCxnSpPr>
            <a:cxnSpLocks/>
          </p:cNvCxnSpPr>
          <p:nvPr/>
        </p:nvCxnSpPr>
        <p:spPr>
          <a:xfrm flipH="1">
            <a:off x="4440020" y="1938395"/>
            <a:ext cx="2887680" cy="706434"/>
          </a:xfrm>
          <a:prstGeom prst="straightConnector1">
            <a:avLst/>
          </a:prstGeom>
          <a:ln w="50800">
            <a:solidFill>
              <a:srgbClr val="C4CD00"/>
            </a:solidFill>
            <a:headEnd type="triangl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5FF5A6-74E4-0446-95FF-991A1B07394D}"/>
              </a:ext>
            </a:extLst>
          </p:cNvPr>
          <p:cNvCxnSpPr>
            <a:cxnSpLocks/>
          </p:cNvCxnSpPr>
          <p:nvPr/>
        </p:nvCxnSpPr>
        <p:spPr>
          <a:xfrm flipH="1" flipV="1">
            <a:off x="4440020" y="2793136"/>
            <a:ext cx="2887681" cy="991413"/>
          </a:xfrm>
          <a:prstGeom prst="straightConnector1">
            <a:avLst/>
          </a:prstGeom>
          <a:ln w="50800">
            <a:solidFill>
              <a:srgbClr val="C4CD00"/>
            </a:solidFill>
            <a:headEnd type="triangl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CEE57E-9C1C-B142-9133-2BFE6D4930A6}"/>
              </a:ext>
            </a:extLst>
          </p:cNvPr>
          <p:cNvCxnSpPr>
            <a:cxnSpLocks/>
          </p:cNvCxnSpPr>
          <p:nvPr/>
        </p:nvCxnSpPr>
        <p:spPr>
          <a:xfrm flipH="1">
            <a:off x="4505448" y="3873920"/>
            <a:ext cx="2861702" cy="1665142"/>
          </a:xfrm>
          <a:prstGeom prst="straightConnector1">
            <a:avLst/>
          </a:prstGeom>
          <a:ln w="50800">
            <a:solidFill>
              <a:srgbClr val="D96744"/>
            </a:solidFill>
            <a:headEnd type="triangl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133067B-18E2-5846-A225-29A2DEE670A5}"/>
              </a:ext>
            </a:extLst>
          </p:cNvPr>
          <p:cNvCxnSpPr>
            <a:cxnSpLocks/>
          </p:cNvCxnSpPr>
          <p:nvPr/>
        </p:nvCxnSpPr>
        <p:spPr>
          <a:xfrm flipH="1" flipV="1">
            <a:off x="4400570" y="2944791"/>
            <a:ext cx="2927130" cy="2653207"/>
          </a:xfrm>
          <a:prstGeom prst="straightConnector1">
            <a:avLst/>
          </a:prstGeom>
          <a:ln w="50800">
            <a:solidFill>
              <a:srgbClr val="C4CD00"/>
            </a:solidFill>
            <a:headEnd type="triangl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385C271-6D18-8441-86FD-5FCEE1C2D1F8}"/>
              </a:ext>
            </a:extLst>
          </p:cNvPr>
          <p:cNvCxnSpPr>
            <a:cxnSpLocks/>
          </p:cNvCxnSpPr>
          <p:nvPr/>
        </p:nvCxnSpPr>
        <p:spPr>
          <a:xfrm flipH="1">
            <a:off x="4505448" y="5687369"/>
            <a:ext cx="2702176" cy="0"/>
          </a:xfrm>
          <a:prstGeom prst="straightConnector1">
            <a:avLst/>
          </a:prstGeom>
          <a:ln w="50800">
            <a:solidFill>
              <a:srgbClr val="D96744"/>
            </a:solidFill>
            <a:prstDash val="dash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DA0B533-B83B-3D43-97E7-32BC03CCAFF3}"/>
              </a:ext>
            </a:extLst>
          </p:cNvPr>
          <p:cNvSpPr txBox="1"/>
          <p:nvPr/>
        </p:nvSpPr>
        <p:spPr>
          <a:xfrm>
            <a:off x="4532772" y="5857545"/>
            <a:ext cx="2702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스케줄표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장소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추가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812B05-B146-DD42-905D-7593BE1D5EE3}"/>
              </a:ext>
            </a:extLst>
          </p:cNvPr>
          <p:cNvSpPr txBox="1"/>
          <p:nvPr/>
        </p:nvSpPr>
        <p:spPr>
          <a:xfrm>
            <a:off x="2964862" y="3550755"/>
            <a:ext cx="116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여행자 </a:t>
            </a:r>
            <a:r>
              <a:rPr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A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CD71F-AE77-614B-B28F-24106AD0FF55}"/>
              </a:ext>
            </a:extLst>
          </p:cNvPr>
          <p:cNvSpPr txBox="1"/>
          <p:nvPr/>
        </p:nvSpPr>
        <p:spPr>
          <a:xfrm>
            <a:off x="2964862" y="5997087"/>
            <a:ext cx="116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여행자 </a:t>
            </a:r>
            <a:r>
              <a:rPr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B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8423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한국 관광협회 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59CC9F6-5CB1-744C-BE67-CD08F49C6CAE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85" name="Google Shape;1005;p17">
            <a:extLst>
              <a:ext uri="{FF2B5EF4-FFF2-40B4-BE49-F238E27FC236}">
                <a16:creationId xmlns:a16="http://schemas.microsoft.com/office/drawing/2014/main" id="{D568C190-53D6-0A44-8BF0-E4C35551E49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86" name="Google Shape;1006;p17">
              <a:extLst>
                <a:ext uri="{FF2B5EF4-FFF2-40B4-BE49-F238E27FC236}">
                  <a16:creationId xmlns:a16="http://schemas.microsoft.com/office/drawing/2014/main" id="{F121586E-1F04-5648-9906-D04171BAA7AA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88" name="Google Shape;1007;p17">
                <a:extLst>
                  <a:ext uri="{FF2B5EF4-FFF2-40B4-BE49-F238E27FC236}">
                    <a16:creationId xmlns:a16="http://schemas.microsoft.com/office/drawing/2014/main" id="{CF26B337-66B1-BA47-BC02-EC07EEEEC1EF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008;p17">
                <a:extLst>
                  <a:ext uri="{FF2B5EF4-FFF2-40B4-BE49-F238E27FC236}">
                    <a16:creationId xmlns:a16="http://schemas.microsoft.com/office/drawing/2014/main" id="{9C70DE71-0899-B94A-97BA-552C760C687E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1010;p17">
                <a:extLst>
                  <a:ext uri="{FF2B5EF4-FFF2-40B4-BE49-F238E27FC236}">
                    <a16:creationId xmlns:a16="http://schemas.microsoft.com/office/drawing/2014/main" id="{97EF0583-3743-3B46-B4AA-828E510DF30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1009;p17">
                <a:extLst>
                  <a:ext uri="{FF2B5EF4-FFF2-40B4-BE49-F238E27FC236}">
                    <a16:creationId xmlns:a16="http://schemas.microsoft.com/office/drawing/2014/main" id="{7146F2C7-A377-7847-99DE-1C333824284F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" name="Google Shape;1011;p17">
              <a:extLst>
                <a:ext uri="{FF2B5EF4-FFF2-40B4-BE49-F238E27FC236}">
                  <a16:creationId xmlns:a16="http://schemas.microsoft.com/office/drawing/2014/main" id="{24C2E395-237B-DD4F-B021-C8ECF86617BD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ACCE6B3-4586-4142-A921-8201A624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08" y="1426957"/>
            <a:ext cx="6585640" cy="520692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8EB4D036-4FD5-1E4C-8E8E-BB75BA425697}"/>
              </a:ext>
            </a:extLst>
          </p:cNvPr>
          <p:cNvSpPr txBox="1"/>
          <p:nvPr/>
        </p:nvSpPr>
        <p:spPr>
          <a:xfrm>
            <a:off x="750638" y="1004961"/>
            <a:ext cx="41564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100" dirty="0">
                <a:latin typeface="Noto Sans KR" panose="020B0500000000000000" pitchFamily="34" charset="-128"/>
                <a:ea typeface="Noto Sans KR" panose="020B0500000000000000" pitchFamily="34" charset="-128"/>
                <a:hlinkClick r:id="rId4"/>
              </a:rPr>
              <a:t>http://www.ekta.kr/?act=info.page&amp;pcode=sub1_5</a:t>
            </a:r>
            <a:endParaRPr lang="ko-Kore-KR" altLang="en-US" sz="11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50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구름 122">
            <a:extLst>
              <a:ext uri="{FF2B5EF4-FFF2-40B4-BE49-F238E27FC236}">
                <a16:creationId xmlns:a16="http://schemas.microsoft.com/office/drawing/2014/main" id="{86B2446C-A218-B148-AC60-23132EA01E6F}"/>
              </a:ext>
            </a:extLst>
          </p:cNvPr>
          <p:cNvSpPr/>
          <p:nvPr/>
        </p:nvSpPr>
        <p:spPr>
          <a:xfrm rot="393230">
            <a:off x="4279082" y="735475"/>
            <a:ext cx="3633837" cy="204635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2" name="Google Shape;589;p37">
            <a:extLst>
              <a:ext uri="{FF2B5EF4-FFF2-40B4-BE49-F238E27FC236}">
                <a16:creationId xmlns:a16="http://schemas.microsoft.com/office/drawing/2014/main" id="{55B30CE2-2AC1-1345-8D74-4C31364192A7}"/>
              </a:ext>
            </a:extLst>
          </p:cNvPr>
          <p:cNvSpPr/>
          <p:nvPr/>
        </p:nvSpPr>
        <p:spPr>
          <a:xfrm>
            <a:off x="3460359" y="6249708"/>
            <a:ext cx="1360960" cy="206506"/>
          </a:xfrm>
          <a:custGeom>
            <a:avLst/>
            <a:gdLst/>
            <a:ahLst/>
            <a:cxnLst/>
            <a:rect l="l" t="t" r="r" b="b"/>
            <a:pathLst>
              <a:path w="2362495" h="317085" extrusionOk="0">
                <a:moveTo>
                  <a:pt x="695781" y="36549"/>
                </a:moveTo>
                <a:cubicBezTo>
                  <a:pt x="705704" y="40849"/>
                  <a:pt x="713973" y="43991"/>
                  <a:pt x="721746" y="48126"/>
                </a:cubicBezTo>
                <a:cubicBezTo>
                  <a:pt x="728196" y="51599"/>
                  <a:pt x="735804" y="55237"/>
                  <a:pt x="739938" y="61026"/>
                </a:cubicBezTo>
                <a:cubicBezTo>
                  <a:pt x="759453" y="88314"/>
                  <a:pt x="783599" y="111467"/>
                  <a:pt x="807248" y="134951"/>
                </a:cubicBezTo>
                <a:cubicBezTo>
                  <a:pt x="819817" y="147520"/>
                  <a:pt x="831229" y="161247"/>
                  <a:pt x="842640" y="174808"/>
                </a:cubicBezTo>
                <a:cubicBezTo>
                  <a:pt x="856863" y="191677"/>
                  <a:pt x="870755" y="208877"/>
                  <a:pt x="884647" y="225911"/>
                </a:cubicBezTo>
                <a:cubicBezTo>
                  <a:pt x="897216" y="241457"/>
                  <a:pt x="903997" y="241457"/>
                  <a:pt x="917393" y="226242"/>
                </a:cubicBezTo>
                <a:cubicBezTo>
                  <a:pt x="927646" y="214499"/>
                  <a:pt x="939388" y="203915"/>
                  <a:pt x="949476" y="192008"/>
                </a:cubicBezTo>
                <a:cubicBezTo>
                  <a:pt x="975938" y="161081"/>
                  <a:pt x="1002729" y="130486"/>
                  <a:pt x="1027537" y="98402"/>
                </a:cubicBezTo>
                <a:cubicBezTo>
                  <a:pt x="1047217" y="72933"/>
                  <a:pt x="1064086" y="45480"/>
                  <a:pt x="1081947" y="18688"/>
                </a:cubicBezTo>
                <a:cubicBezTo>
                  <a:pt x="1086909" y="11081"/>
                  <a:pt x="1091043" y="3142"/>
                  <a:pt x="1098981" y="3142"/>
                </a:cubicBezTo>
                <a:cubicBezTo>
                  <a:pt x="1110062" y="9096"/>
                  <a:pt x="1119654" y="12900"/>
                  <a:pt x="1127427" y="18853"/>
                </a:cubicBezTo>
                <a:cubicBezTo>
                  <a:pt x="1135861" y="25303"/>
                  <a:pt x="1144130" y="33076"/>
                  <a:pt x="1149423" y="42007"/>
                </a:cubicBezTo>
                <a:cubicBezTo>
                  <a:pt x="1166788" y="71114"/>
                  <a:pt x="1187791" y="97410"/>
                  <a:pt x="1210945" y="121886"/>
                </a:cubicBezTo>
                <a:cubicBezTo>
                  <a:pt x="1228806" y="140905"/>
                  <a:pt x="1247494" y="159097"/>
                  <a:pt x="1265521" y="177950"/>
                </a:cubicBezTo>
                <a:cubicBezTo>
                  <a:pt x="1276766" y="189692"/>
                  <a:pt x="1287516" y="201931"/>
                  <a:pt x="1299754" y="215326"/>
                </a:cubicBezTo>
                <a:cubicBezTo>
                  <a:pt x="1308685" y="210530"/>
                  <a:pt x="1317450" y="207553"/>
                  <a:pt x="1323735" y="201931"/>
                </a:cubicBezTo>
                <a:cubicBezTo>
                  <a:pt x="1346888" y="181754"/>
                  <a:pt x="1370372" y="162570"/>
                  <a:pt x="1398983" y="150497"/>
                </a:cubicBezTo>
                <a:cubicBezTo>
                  <a:pt x="1400637" y="149835"/>
                  <a:pt x="1402291" y="148347"/>
                  <a:pt x="1403283" y="146859"/>
                </a:cubicBezTo>
                <a:cubicBezTo>
                  <a:pt x="1421144" y="119240"/>
                  <a:pt x="1447275" y="99890"/>
                  <a:pt x="1472413" y="80210"/>
                </a:cubicBezTo>
                <a:cubicBezTo>
                  <a:pt x="1491432" y="65160"/>
                  <a:pt x="1509789" y="49780"/>
                  <a:pt x="1526989" y="32745"/>
                </a:cubicBezTo>
                <a:cubicBezTo>
                  <a:pt x="1536415" y="23319"/>
                  <a:pt x="1546173" y="14554"/>
                  <a:pt x="1557419" y="3969"/>
                </a:cubicBezTo>
                <a:cubicBezTo>
                  <a:pt x="1571807" y="16538"/>
                  <a:pt x="1587684" y="25799"/>
                  <a:pt x="1598764" y="40849"/>
                </a:cubicBezTo>
                <a:cubicBezTo>
                  <a:pt x="1614641" y="62349"/>
                  <a:pt x="1629360" y="85006"/>
                  <a:pt x="1645732" y="106175"/>
                </a:cubicBezTo>
                <a:cubicBezTo>
                  <a:pt x="1663759" y="129328"/>
                  <a:pt x="1682943" y="151655"/>
                  <a:pt x="1702293" y="173816"/>
                </a:cubicBezTo>
                <a:cubicBezTo>
                  <a:pt x="1713539" y="186715"/>
                  <a:pt x="1716846" y="185392"/>
                  <a:pt x="1729746" y="173981"/>
                </a:cubicBezTo>
                <a:cubicBezTo>
                  <a:pt x="1743473" y="162074"/>
                  <a:pt x="1758192" y="150993"/>
                  <a:pt x="1773738" y="141566"/>
                </a:cubicBezTo>
                <a:cubicBezTo>
                  <a:pt x="1810783" y="119405"/>
                  <a:pt x="1841709" y="89802"/>
                  <a:pt x="1873793" y="61687"/>
                </a:cubicBezTo>
                <a:cubicBezTo>
                  <a:pt x="1898931" y="39526"/>
                  <a:pt x="1923243" y="16042"/>
                  <a:pt x="1954334" y="0"/>
                </a:cubicBezTo>
                <a:cubicBezTo>
                  <a:pt x="1973849" y="15877"/>
                  <a:pt x="1991710" y="33407"/>
                  <a:pt x="2007752" y="53253"/>
                </a:cubicBezTo>
                <a:cubicBezTo>
                  <a:pt x="2020321" y="68799"/>
                  <a:pt x="2036529" y="81533"/>
                  <a:pt x="2050090" y="96417"/>
                </a:cubicBezTo>
                <a:cubicBezTo>
                  <a:pt x="2062163" y="109482"/>
                  <a:pt x="2072747" y="123871"/>
                  <a:pt x="2084324" y="137432"/>
                </a:cubicBezTo>
                <a:cubicBezTo>
                  <a:pt x="2095074" y="150001"/>
                  <a:pt x="2106154" y="162239"/>
                  <a:pt x="2117070" y="174808"/>
                </a:cubicBezTo>
                <a:cubicBezTo>
                  <a:pt x="2122527" y="181092"/>
                  <a:pt x="2128646" y="179935"/>
                  <a:pt x="2134104" y="175800"/>
                </a:cubicBezTo>
                <a:cubicBezTo>
                  <a:pt x="2163046" y="153970"/>
                  <a:pt x="2191491" y="131643"/>
                  <a:pt x="2220433" y="109813"/>
                </a:cubicBezTo>
                <a:cubicBezTo>
                  <a:pt x="2247390" y="89306"/>
                  <a:pt x="2269717" y="64499"/>
                  <a:pt x="2291216" y="38534"/>
                </a:cubicBezTo>
                <a:cubicBezTo>
                  <a:pt x="2301635" y="25965"/>
                  <a:pt x="2315527" y="16207"/>
                  <a:pt x="2328096" y="5458"/>
                </a:cubicBezTo>
                <a:cubicBezTo>
                  <a:pt x="2334215" y="165"/>
                  <a:pt x="2340831" y="-165"/>
                  <a:pt x="2346288" y="6284"/>
                </a:cubicBezTo>
                <a:cubicBezTo>
                  <a:pt x="2352407" y="13231"/>
                  <a:pt x="2362330" y="17530"/>
                  <a:pt x="2362496" y="27123"/>
                </a:cubicBezTo>
                <a:cubicBezTo>
                  <a:pt x="2336035" y="54410"/>
                  <a:pt x="2311558" y="82029"/>
                  <a:pt x="2284601" y="106836"/>
                </a:cubicBezTo>
                <a:cubicBezTo>
                  <a:pt x="2259959" y="129494"/>
                  <a:pt x="2232341" y="149009"/>
                  <a:pt x="2206210" y="170012"/>
                </a:cubicBezTo>
                <a:cubicBezTo>
                  <a:pt x="2196287" y="177950"/>
                  <a:pt x="2187026" y="186385"/>
                  <a:pt x="2177103" y="194323"/>
                </a:cubicBezTo>
                <a:cubicBezTo>
                  <a:pt x="2163707" y="205238"/>
                  <a:pt x="2148657" y="209207"/>
                  <a:pt x="2131127" y="208215"/>
                </a:cubicBezTo>
                <a:cubicBezTo>
                  <a:pt x="2123354" y="207719"/>
                  <a:pt x="2118889" y="205569"/>
                  <a:pt x="2113431" y="200442"/>
                </a:cubicBezTo>
                <a:cubicBezTo>
                  <a:pt x="2089286" y="178446"/>
                  <a:pt x="2071259" y="151489"/>
                  <a:pt x="2050255" y="126847"/>
                </a:cubicBezTo>
                <a:cubicBezTo>
                  <a:pt x="2038844" y="113452"/>
                  <a:pt x="2024952" y="102206"/>
                  <a:pt x="2012052" y="89967"/>
                </a:cubicBezTo>
                <a:cubicBezTo>
                  <a:pt x="2009902" y="87817"/>
                  <a:pt x="2007587" y="85667"/>
                  <a:pt x="2005602" y="83352"/>
                </a:cubicBezTo>
                <a:cubicBezTo>
                  <a:pt x="1992207" y="67641"/>
                  <a:pt x="1978811" y="51764"/>
                  <a:pt x="1965249" y="35888"/>
                </a:cubicBezTo>
                <a:cubicBezTo>
                  <a:pt x="1964092" y="34565"/>
                  <a:pt x="1962273" y="33738"/>
                  <a:pt x="1959792" y="32249"/>
                </a:cubicBezTo>
                <a:cubicBezTo>
                  <a:pt x="1951026" y="41345"/>
                  <a:pt x="1943088" y="51103"/>
                  <a:pt x="1933661" y="59372"/>
                </a:cubicBezTo>
                <a:cubicBezTo>
                  <a:pt x="1882228" y="104852"/>
                  <a:pt x="1832779" y="152812"/>
                  <a:pt x="1775722" y="191511"/>
                </a:cubicBezTo>
                <a:cubicBezTo>
                  <a:pt x="1767453" y="197134"/>
                  <a:pt x="1759846" y="204246"/>
                  <a:pt x="1751246" y="209373"/>
                </a:cubicBezTo>
                <a:cubicBezTo>
                  <a:pt x="1744961" y="213176"/>
                  <a:pt x="1737850" y="215988"/>
                  <a:pt x="1730573" y="217807"/>
                </a:cubicBezTo>
                <a:cubicBezTo>
                  <a:pt x="1718335" y="220784"/>
                  <a:pt x="1707750" y="218303"/>
                  <a:pt x="1698654" y="208050"/>
                </a:cubicBezTo>
                <a:cubicBezTo>
                  <a:pt x="1683936" y="191346"/>
                  <a:pt x="1665909" y="177123"/>
                  <a:pt x="1653671" y="158766"/>
                </a:cubicBezTo>
                <a:cubicBezTo>
                  <a:pt x="1645071" y="146032"/>
                  <a:pt x="1633163" y="136605"/>
                  <a:pt x="1625721" y="123044"/>
                </a:cubicBezTo>
                <a:cubicBezTo>
                  <a:pt x="1618444" y="109648"/>
                  <a:pt x="1608852" y="97575"/>
                  <a:pt x="1600087" y="85006"/>
                </a:cubicBezTo>
                <a:cubicBezTo>
                  <a:pt x="1590991" y="71941"/>
                  <a:pt x="1581564" y="59206"/>
                  <a:pt x="1572138" y="46307"/>
                </a:cubicBezTo>
                <a:cubicBezTo>
                  <a:pt x="1571807" y="45811"/>
                  <a:pt x="1570980" y="45645"/>
                  <a:pt x="1569492" y="44818"/>
                </a:cubicBezTo>
                <a:cubicBezTo>
                  <a:pt x="1566349" y="47134"/>
                  <a:pt x="1562380" y="49118"/>
                  <a:pt x="1559569" y="52260"/>
                </a:cubicBezTo>
                <a:cubicBezTo>
                  <a:pt x="1528973" y="86660"/>
                  <a:pt x="1491597" y="113782"/>
                  <a:pt x="1457198" y="143882"/>
                </a:cubicBezTo>
                <a:cubicBezTo>
                  <a:pt x="1421144" y="175304"/>
                  <a:pt x="1384926" y="206561"/>
                  <a:pt x="1347054" y="235503"/>
                </a:cubicBezTo>
                <a:cubicBezTo>
                  <a:pt x="1323404" y="253529"/>
                  <a:pt x="1304220" y="256672"/>
                  <a:pt x="1281893" y="232691"/>
                </a:cubicBezTo>
                <a:cubicBezTo>
                  <a:pt x="1249975" y="198458"/>
                  <a:pt x="1218552" y="163562"/>
                  <a:pt x="1184649" y="131147"/>
                </a:cubicBezTo>
                <a:cubicBezTo>
                  <a:pt x="1159511" y="107167"/>
                  <a:pt x="1138673" y="80375"/>
                  <a:pt x="1120316" y="51434"/>
                </a:cubicBezTo>
                <a:cubicBezTo>
                  <a:pt x="1118992" y="49449"/>
                  <a:pt x="1116512" y="48291"/>
                  <a:pt x="1113866" y="46141"/>
                </a:cubicBezTo>
                <a:cubicBezTo>
                  <a:pt x="1111716" y="47961"/>
                  <a:pt x="1109566" y="49284"/>
                  <a:pt x="1108243" y="51103"/>
                </a:cubicBezTo>
                <a:cubicBezTo>
                  <a:pt x="1096005" y="68137"/>
                  <a:pt x="1084428" y="85667"/>
                  <a:pt x="1071528" y="102206"/>
                </a:cubicBezTo>
                <a:cubicBezTo>
                  <a:pt x="1051517" y="127674"/>
                  <a:pt x="1030844" y="152316"/>
                  <a:pt x="1010171" y="177289"/>
                </a:cubicBezTo>
                <a:cubicBezTo>
                  <a:pt x="1000579" y="188865"/>
                  <a:pt x="990326" y="200111"/>
                  <a:pt x="980568" y="211688"/>
                </a:cubicBezTo>
                <a:cubicBezTo>
                  <a:pt x="972961" y="220949"/>
                  <a:pt x="966180" y="230872"/>
                  <a:pt x="958572" y="240134"/>
                </a:cubicBezTo>
                <a:cubicBezTo>
                  <a:pt x="953280" y="246583"/>
                  <a:pt x="947988" y="253033"/>
                  <a:pt x="941538" y="258160"/>
                </a:cubicBezTo>
                <a:cubicBezTo>
                  <a:pt x="922354" y="273210"/>
                  <a:pt x="904823" y="273044"/>
                  <a:pt x="883489" y="260310"/>
                </a:cubicBezTo>
                <a:cubicBezTo>
                  <a:pt x="867282" y="250553"/>
                  <a:pt x="855705" y="235999"/>
                  <a:pt x="843467" y="222272"/>
                </a:cubicBezTo>
                <a:cubicBezTo>
                  <a:pt x="826102" y="202923"/>
                  <a:pt x="809895" y="182416"/>
                  <a:pt x="792860" y="162901"/>
                </a:cubicBezTo>
                <a:cubicBezTo>
                  <a:pt x="766565" y="132801"/>
                  <a:pt x="739773" y="103198"/>
                  <a:pt x="711989" y="71941"/>
                </a:cubicBezTo>
                <a:cubicBezTo>
                  <a:pt x="706366" y="76572"/>
                  <a:pt x="699751" y="80375"/>
                  <a:pt x="695451" y="85998"/>
                </a:cubicBezTo>
                <a:cubicBezTo>
                  <a:pt x="671140" y="116925"/>
                  <a:pt x="647159" y="148182"/>
                  <a:pt x="623344" y="179604"/>
                </a:cubicBezTo>
                <a:cubicBezTo>
                  <a:pt x="608791" y="198788"/>
                  <a:pt x="594237" y="217972"/>
                  <a:pt x="580511" y="237653"/>
                </a:cubicBezTo>
                <a:cubicBezTo>
                  <a:pt x="564799" y="260310"/>
                  <a:pt x="541480" y="271556"/>
                  <a:pt x="517004" y="279825"/>
                </a:cubicBezTo>
                <a:cubicBezTo>
                  <a:pt x="499639" y="285779"/>
                  <a:pt x="486078" y="274698"/>
                  <a:pt x="474997" y="263122"/>
                </a:cubicBezTo>
                <a:cubicBezTo>
                  <a:pt x="458624" y="246253"/>
                  <a:pt x="443740" y="227895"/>
                  <a:pt x="428029" y="210530"/>
                </a:cubicBezTo>
                <a:cubicBezTo>
                  <a:pt x="403056" y="182746"/>
                  <a:pt x="377918" y="155293"/>
                  <a:pt x="352780" y="127509"/>
                </a:cubicBezTo>
                <a:cubicBezTo>
                  <a:pt x="339550" y="112790"/>
                  <a:pt x="326650" y="97906"/>
                  <a:pt x="313254" y="83352"/>
                </a:cubicBezTo>
                <a:cubicBezTo>
                  <a:pt x="307797" y="77398"/>
                  <a:pt x="301512" y="72272"/>
                  <a:pt x="294235" y="65491"/>
                </a:cubicBezTo>
                <a:cubicBezTo>
                  <a:pt x="280674" y="84675"/>
                  <a:pt x="268270" y="102206"/>
                  <a:pt x="256032" y="119901"/>
                </a:cubicBezTo>
                <a:cubicBezTo>
                  <a:pt x="242967" y="138589"/>
                  <a:pt x="229902" y="157278"/>
                  <a:pt x="217498" y="176462"/>
                </a:cubicBezTo>
                <a:cubicBezTo>
                  <a:pt x="204764" y="196142"/>
                  <a:pt x="192526" y="216319"/>
                  <a:pt x="180287" y="236495"/>
                </a:cubicBezTo>
                <a:cubicBezTo>
                  <a:pt x="170034" y="253364"/>
                  <a:pt x="159945" y="270398"/>
                  <a:pt x="150023" y="287267"/>
                </a:cubicBezTo>
                <a:cubicBezTo>
                  <a:pt x="143903" y="297686"/>
                  <a:pt x="137454" y="307278"/>
                  <a:pt x="126042" y="313563"/>
                </a:cubicBezTo>
                <a:cubicBezTo>
                  <a:pt x="117277" y="318359"/>
                  <a:pt x="110331" y="318524"/>
                  <a:pt x="103385" y="312405"/>
                </a:cubicBezTo>
                <a:cubicBezTo>
                  <a:pt x="98093" y="307775"/>
                  <a:pt x="92801" y="302978"/>
                  <a:pt x="88997" y="297190"/>
                </a:cubicBezTo>
                <a:cubicBezTo>
                  <a:pt x="73120" y="273871"/>
                  <a:pt x="60717" y="249064"/>
                  <a:pt x="55590" y="220949"/>
                </a:cubicBezTo>
                <a:cubicBezTo>
                  <a:pt x="55094" y="217972"/>
                  <a:pt x="53936" y="214830"/>
                  <a:pt x="52282" y="212184"/>
                </a:cubicBezTo>
                <a:cubicBezTo>
                  <a:pt x="39713" y="192008"/>
                  <a:pt x="31775" y="170343"/>
                  <a:pt x="27640" y="147024"/>
                </a:cubicBezTo>
                <a:cubicBezTo>
                  <a:pt x="27144" y="144047"/>
                  <a:pt x="24498" y="141566"/>
                  <a:pt x="23010" y="138755"/>
                </a:cubicBezTo>
                <a:cubicBezTo>
                  <a:pt x="9283" y="111302"/>
                  <a:pt x="2998" y="81533"/>
                  <a:pt x="22" y="50937"/>
                </a:cubicBezTo>
                <a:cubicBezTo>
                  <a:pt x="-144" y="49118"/>
                  <a:pt x="683" y="47299"/>
                  <a:pt x="1014" y="45645"/>
                </a:cubicBezTo>
                <a:cubicBezTo>
                  <a:pt x="2502" y="45314"/>
                  <a:pt x="3495" y="44818"/>
                  <a:pt x="4652" y="44653"/>
                </a:cubicBezTo>
                <a:cubicBezTo>
                  <a:pt x="26483" y="44157"/>
                  <a:pt x="35248" y="57222"/>
                  <a:pt x="40044" y="76572"/>
                </a:cubicBezTo>
                <a:cubicBezTo>
                  <a:pt x="44013" y="92944"/>
                  <a:pt x="50794" y="108821"/>
                  <a:pt x="55921" y="125028"/>
                </a:cubicBezTo>
                <a:cubicBezTo>
                  <a:pt x="61544" y="143220"/>
                  <a:pt x="70474" y="159758"/>
                  <a:pt x="78743" y="176793"/>
                </a:cubicBezTo>
                <a:cubicBezTo>
                  <a:pt x="82878" y="185392"/>
                  <a:pt x="88170" y="194158"/>
                  <a:pt x="88831" y="203254"/>
                </a:cubicBezTo>
                <a:cubicBezTo>
                  <a:pt x="90485" y="222438"/>
                  <a:pt x="103220" y="235007"/>
                  <a:pt x="111985" y="252703"/>
                </a:cubicBezTo>
                <a:cubicBezTo>
                  <a:pt x="119592" y="244103"/>
                  <a:pt x="126869" y="237487"/>
                  <a:pt x="132327" y="229715"/>
                </a:cubicBezTo>
                <a:cubicBezTo>
                  <a:pt x="145061" y="211357"/>
                  <a:pt x="157630" y="193000"/>
                  <a:pt x="168711" y="173650"/>
                </a:cubicBezTo>
                <a:cubicBezTo>
                  <a:pt x="178468" y="156781"/>
                  <a:pt x="187895" y="139747"/>
                  <a:pt x="199637" y="124036"/>
                </a:cubicBezTo>
                <a:cubicBezTo>
                  <a:pt x="214687" y="103694"/>
                  <a:pt x="227421" y="81368"/>
                  <a:pt x="244290" y="62845"/>
                </a:cubicBezTo>
                <a:cubicBezTo>
                  <a:pt x="252063" y="54245"/>
                  <a:pt x="258678" y="42999"/>
                  <a:pt x="270751" y="37376"/>
                </a:cubicBezTo>
                <a:cubicBezTo>
                  <a:pt x="277366" y="34234"/>
                  <a:pt x="282162" y="33572"/>
                  <a:pt x="288282" y="35888"/>
                </a:cubicBezTo>
                <a:cubicBezTo>
                  <a:pt x="297543" y="39526"/>
                  <a:pt x="306970" y="42999"/>
                  <a:pt x="316231" y="46638"/>
                </a:cubicBezTo>
                <a:cubicBezTo>
                  <a:pt x="329958" y="51764"/>
                  <a:pt x="338888" y="62679"/>
                  <a:pt x="348315" y="73099"/>
                </a:cubicBezTo>
                <a:cubicBezTo>
                  <a:pt x="373618" y="100883"/>
                  <a:pt x="399087" y="128501"/>
                  <a:pt x="424390" y="156120"/>
                </a:cubicBezTo>
                <a:cubicBezTo>
                  <a:pt x="440102" y="173320"/>
                  <a:pt x="455978" y="190685"/>
                  <a:pt x="471359" y="208050"/>
                </a:cubicBezTo>
                <a:cubicBezTo>
                  <a:pt x="479793" y="217642"/>
                  <a:pt x="489220" y="226738"/>
                  <a:pt x="495008" y="237818"/>
                </a:cubicBezTo>
                <a:cubicBezTo>
                  <a:pt x="499804" y="247080"/>
                  <a:pt x="506420" y="247576"/>
                  <a:pt x="513696" y="249230"/>
                </a:cubicBezTo>
                <a:cubicBezTo>
                  <a:pt x="528415" y="233188"/>
                  <a:pt x="542804" y="218138"/>
                  <a:pt x="556365" y="202261"/>
                </a:cubicBezTo>
                <a:cubicBezTo>
                  <a:pt x="565626" y="191346"/>
                  <a:pt x="573399" y="179273"/>
                  <a:pt x="581999" y="167697"/>
                </a:cubicBezTo>
                <a:cubicBezTo>
                  <a:pt x="590599" y="155955"/>
                  <a:pt x="599199" y="144047"/>
                  <a:pt x="607964" y="132305"/>
                </a:cubicBezTo>
                <a:cubicBezTo>
                  <a:pt x="613918" y="124367"/>
                  <a:pt x="619541" y="115932"/>
                  <a:pt x="626321" y="108821"/>
                </a:cubicBezTo>
                <a:cubicBezTo>
                  <a:pt x="649144" y="84675"/>
                  <a:pt x="672628" y="60530"/>
                  <a:pt x="695781" y="36549"/>
                </a:cubicBezTo>
                <a:close/>
              </a:path>
            </a:pathLst>
          </a:custGeom>
          <a:solidFill>
            <a:srgbClr val="FFCB2F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Picture 24" descr="Facebook 아이콘 에 Social Media Icons">
            <a:extLst>
              <a:ext uri="{FF2B5EF4-FFF2-40B4-BE49-F238E27FC236}">
                <a16:creationId xmlns:a16="http://schemas.microsoft.com/office/drawing/2014/main" id="{F684A75F-777C-7D4F-850B-B8B9FB7B7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78" y="4338682"/>
            <a:ext cx="785589" cy="78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C62E1D-1387-D846-A190-1D6CFEAE7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4695" r="71105"/>
          <a:stretch/>
        </p:blipFill>
        <p:spPr>
          <a:xfrm>
            <a:off x="9798260" y="4226656"/>
            <a:ext cx="882918" cy="924551"/>
          </a:xfrm>
          <a:prstGeom prst="rect">
            <a:avLst/>
          </a:prstGeom>
        </p:spPr>
      </p:pic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8A5DF6CB-0535-F249-8DE9-714CF206C3EB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소비자 분석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Google Shape;2683;p69">
            <a:extLst>
              <a:ext uri="{FF2B5EF4-FFF2-40B4-BE49-F238E27FC236}">
                <a16:creationId xmlns:a16="http://schemas.microsoft.com/office/drawing/2014/main" id="{E05ADBA3-058C-374C-BC42-FF2EF22F34EF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rgbClr val="FDF2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9;p13">
            <a:extLst>
              <a:ext uri="{FF2B5EF4-FFF2-40B4-BE49-F238E27FC236}">
                <a16:creationId xmlns:a16="http://schemas.microsoft.com/office/drawing/2014/main" id="{62C563E4-6514-9741-8605-2FC9072E683C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개요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23846E-AAE8-9B48-AA46-3E7F9A3E1BE7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0" name="Google Shape;1005;p17">
            <a:extLst>
              <a:ext uri="{FF2B5EF4-FFF2-40B4-BE49-F238E27FC236}">
                <a16:creationId xmlns:a16="http://schemas.microsoft.com/office/drawing/2014/main" id="{5582A842-27C9-BA46-A07A-7415CF0169AF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11" name="Google Shape;1006;p17">
              <a:extLst>
                <a:ext uri="{FF2B5EF4-FFF2-40B4-BE49-F238E27FC236}">
                  <a16:creationId xmlns:a16="http://schemas.microsoft.com/office/drawing/2014/main" id="{FBBD9A4A-8A56-4A4C-8DD2-AC65BAB1AC42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3" name="Google Shape;1007;p17">
                <a:extLst>
                  <a:ext uri="{FF2B5EF4-FFF2-40B4-BE49-F238E27FC236}">
                    <a16:creationId xmlns:a16="http://schemas.microsoft.com/office/drawing/2014/main" id="{7698CF02-4D04-AA41-AE18-3635C56CDFD6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008;p17">
                <a:extLst>
                  <a:ext uri="{FF2B5EF4-FFF2-40B4-BE49-F238E27FC236}">
                    <a16:creationId xmlns:a16="http://schemas.microsoft.com/office/drawing/2014/main" id="{D50FC1AD-BEC8-2449-B983-D31399E71109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010;p17">
                <a:extLst>
                  <a:ext uri="{FF2B5EF4-FFF2-40B4-BE49-F238E27FC236}">
                    <a16:creationId xmlns:a16="http://schemas.microsoft.com/office/drawing/2014/main" id="{5F9A0DD6-B5D0-9947-906B-38449A51FC5A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009;p17">
                <a:extLst>
                  <a:ext uri="{FF2B5EF4-FFF2-40B4-BE49-F238E27FC236}">
                    <a16:creationId xmlns:a16="http://schemas.microsoft.com/office/drawing/2014/main" id="{45FDA9CC-5473-6948-BDA2-0B79E8A54B64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011;p17">
              <a:extLst>
                <a:ext uri="{FF2B5EF4-FFF2-40B4-BE49-F238E27FC236}">
                  <a16:creationId xmlns:a16="http://schemas.microsoft.com/office/drawing/2014/main" id="{1F7C6980-B52D-D64B-87F7-CBF52BD9A6EF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04E047-AE79-1B43-AD17-30BB96AE0539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06AC85-769D-3943-971C-334D37A88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37286E-F3E2-974F-ADD6-ECC31EA2918C}"/>
              </a:ext>
            </a:extLst>
          </p:cNvPr>
          <p:cNvSpPr txBox="1"/>
          <p:nvPr/>
        </p:nvSpPr>
        <p:spPr>
          <a:xfrm>
            <a:off x="547765" y="1149140"/>
            <a:ext cx="1624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페르소나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2F6282-F240-A841-B751-0A558BDBF613}"/>
              </a:ext>
            </a:extLst>
          </p:cNvPr>
          <p:cNvSpPr txBox="1"/>
          <p:nvPr/>
        </p:nvSpPr>
        <p:spPr>
          <a:xfrm>
            <a:off x="5119369" y="4934702"/>
            <a:ext cx="1696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박미경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(42)</a:t>
            </a:r>
            <a:endParaRPr lang="ko-KR" altLang="en-US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E1AFD6-2C5B-004E-972F-49F299E5029B}"/>
              </a:ext>
            </a:extLst>
          </p:cNvPr>
          <p:cNvSpPr txBox="1"/>
          <p:nvPr/>
        </p:nvSpPr>
        <p:spPr>
          <a:xfrm>
            <a:off x="2246333" y="4515677"/>
            <a:ext cx="6463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진보적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4DB34F-28A7-AE43-A8D5-7FFCD255AFD9}"/>
              </a:ext>
            </a:extLst>
          </p:cNvPr>
          <p:cNvSpPr txBox="1"/>
          <p:nvPr/>
        </p:nvSpPr>
        <p:spPr>
          <a:xfrm>
            <a:off x="2246334" y="4915153"/>
            <a:ext cx="6463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활동적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82AF0-807D-8E41-ACA3-A2A6CB9DBC10}"/>
              </a:ext>
            </a:extLst>
          </p:cNvPr>
          <p:cNvSpPr txBox="1"/>
          <p:nvPr/>
        </p:nvSpPr>
        <p:spPr>
          <a:xfrm>
            <a:off x="2248998" y="4099643"/>
            <a:ext cx="6463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창의적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6B38F8-BE62-594D-81BA-B3D65C7198D4}"/>
              </a:ext>
            </a:extLst>
          </p:cNvPr>
          <p:cNvSpPr txBox="1"/>
          <p:nvPr/>
        </p:nvSpPr>
        <p:spPr>
          <a:xfrm>
            <a:off x="2250965" y="3686122"/>
            <a:ext cx="6463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외향적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824793E-AF90-A44D-90BA-0D91C489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910" y="3978510"/>
            <a:ext cx="620741" cy="1229031"/>
          </a:xfrm>
          <a:prstGeom prst="rect">
            <a:avLst/>
          </a:prstGeom>
        </p:spPr>
      </p:pic>
      <p:pic>
        <p:nvPicPr>
          <p:cNvPr id="107" name="Picture 14" descr="네이버 - NAVER - Apps on Google Play">
            <a:extLst>
              <a:ext uri="{FF2B5EF4-FFF2-40B4-BE49-F238E27FC236}">
                <a16:creationId xmlns:a16="http://schemas.microsoft.com/office/drawing/2014/main" id="{CDDB2F12-B8DB-0B47-9184-97311BB85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797" y="4350597"/>
            <a:ext cx="761489" cy="76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41993C8-0C02-D44C-83AA-9C18608EB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3166" y="4336363"/>
            <a:ext cx="566228" cy="56622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19B5189-A80F-A744-8051-CCBA5CCD418F}"/>
              </a:ext>
            </a:extLst>
          </p:cNvPr>
          <p:cNvSpPr txBox="1"/>
          <p:nvPr/>
        </p:nvSpPr>
        <p:spPr>
          <a:xfrm>
            <a:off x="2978388" y="5565394"/>
            <a:ext cx="623522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1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아이들이 어려서 패키지여행은 불편할 것 같은데</a:t>
            </a:r>
            <a:r>
              <a:rPr lang="en-US" altLang="ko-KR" sz="21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,</a:t>
            </a:r>
          </a:p>
          <a:p>
            <a:pPr algn="ctr" latinLnBrk="1"/>
            <a:r>
              <a:rPr lang="ko-KR" altLang="en-US" sz="5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br>
              <a:rPr lang="en-US" altLang="ko-KR" sz="21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</a:br>
            <a:r>
              <a:rPr lang="ko-KR" altLang="en-US" sz="21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누군가 대신 가족 여행 일정을 세워주면 좋겠다</a:t>
            </a:r>
            <a:r>
              <a:rPr lang="en-US" altLang="ko-KR" sz="21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.</a:t>
            </a:r>
            <a:r>
              <a:rPr lang="ko-KR" altLang="en-US" sz="21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endParaRPr lang="en-US" altLang="ko-KR" sz="21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5BFE4CD-0CB5-C94C-B08F-486D7509F63A}"/>
              </a:ext>
            </a:extLst>
          </p:cNvPr>
          <p:cNvGrpSpPr/>
          <p:nvPr/>
        </p:nvGrpSpPr>
        <p:grpSpPr>
          <a:xfrm>
            <a:off x="2968478" y="3758262"/>
            <a:ext cx="1740604" cy="128861"/>
            <a:chOff x="4248952" y="5509587"/>
            <a:chExt cx="1740604" cy="128861"/>
          </a:xfrm>
        </p:grpSpPr>
        <p:sp>
          <p:nvSpPr>
            <p:cNvPr id="65" name="Google Shape;63;p18">
              <a:extLst>
                <a:ext uri="{FF2B5EF4-FFF2-40B4-BE49-F238E27FC236}">
                  <a16:creationId xmlns:a16="http://schemas.microsoft.com/office/drawing/2014/main" id="{F627B302-13ED-5F4C-A054-C921B6AF9266}"/>
                </a:ext>
              </a:extLst>
            </p:cNvPr>
            <p:cNvSpPr/>
            <p:nvPr/>
          </p:nvSpPr>
          <p:spPr>
            <a:xfrm>
              <a:off x="4248954" y="5512605"/>
              <a:ext cx="1740602" cy="125739"/>
            </a:xfrm>
            <a:custGeom>
              <a:avLst/>
              <a:gdLst/>
              <a:ahLst/>
              <a:cxnLst/>
              <a:rect l="l" t="t" r="r" b="b"/>
              <a:pathLst>
                <a:path w="51126" h="4196" extrusionOk="0">
                  <a:moveTo>
                    <a:pt x="2067" y="1"/>
                  </a:moveTo>
                  <a:cubicBezTo>
                    <a:pt x="943" y="1"/>
                    <a:pt x="0" y="973"/>
                    <a:pt x="0" y="2098"/>
                  </a:cubicBezTo>
                  <a:cubicBezTo>
                    <a:pt x="0" y="3253"/>
                    <a:pt x="943" y="4195"/>
                    <a:pt x="2067" y="4195"/>
                  </a:cubicBezTo>
                  <a:lnTo>
                    <a:pt x="49029" y="4195"/>
                  </a:lnTo>
                  <a:cubicBezTo>
                    <a:pt x="50184" y="4195"/>
                    <a:pt x="51126" y="3253"/>
                    <a:pt x="51126" y="2098"/>
                  </a:cubicBezTo>
                  <a:cubicBezTo>
                    <a:pt x="51126" y="973"/>
                    <a:pt x="50184" y="1"/>
                    <a:pt x="49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7;p18">
              <a:extLst>
                <a:ext uri="{FF2B5EF4-FFF2-40B4-BE49-F238E27FC236}">
                  <a16:creationId xmlns:a16="http://schemas.microsoft.com/office/drawing/2014/main" id="{DFBF24CB-286D-A048-93C3-5E283950544B}"/>
                </a:ext>
              </a:extLst>
            </p:cNvPr>
            <p:cNvSpPr/>
            <p:nvPr/>
          </p:nvSpPr>
          <p:spPr>
            <a:xfrm>
              <a:off x="4248952" y="5509587"/>
              <a:ext cx="1377015" cy="12584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12;p18">
              <a:extLst>
                <a:ext uri="{FF2B5EF4-FFF2-40B4-BE49-F238E27FC236}">
                  <a16:creationId xmlns:a16="http://schemas.microsoft.com/office/drawing/2014/main" id="{2DB90801-706F-7B4B-8650-C2BAFC2A7065}"/>
                </a:ext>
              </a:extLst>
            </p:cNvPr>
            <p:cNvSpPr/>
            <p:nvPr/>
          </p:nvSpPr>
          <p:spPr>
            <a:xfrm>
              <a:off x="5500120" y="5512600"/>
              <a:ext cx="125848" cy="125848"/>
            </a:xfrm>
            <a:custGeom>
              <a:avLst/>
              <a:gdLst/>
              <a:ahLst/>
              <a:cxnLst/>
              <a:rect l="l" t="t" r="r" b="b"/>
              <a:pathLst>
                <a:path w="5108" h="5108" extrusionOk="0">
                  <a:moveTo>
                    <a:pt x="2554" y="1"/>
                  </a:moveTo>
                  <a:cubicBezTo>
                    <a:pt x="1156" y="1"/>
                    <a:pt x="1" y="1156"/>
                    <a:pt x="1" y="2554"/>
                  </a:cubicBezTo>
                  <a:cubicBezTo>
                    <a:pt x="1" y="3952"/>
                    <a:pt x="1156" y="5107"/>
                    <a:pt x="2554" y="5107"/>
                  </a:cubicBezTo>
                  <a:cubicBezTo>
                    <a:pt x="3952" y="5107"/>
                    <a:pt x="5107" y="3952"/>
                    <a:pt x="5107" y="2554"/>
                  </a:cubicBezTo>
                  <a:cubicBezTo>
                    <a:pt x="5107" y="1156"/>
                    <a:pt x="3952" y="1"/>
                    <a:pt x="25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1335DD9-1DBC-CD45-ADD2-AEC454F9A6A9}"/>
              </a:ext>
            </a:extLst>
          </p:cNvPr>
          <p:cNvGrpSpPr/>
          <p:nvPr/>
        </p:nvGrpSpPr>
        <p:grpSpPr>
          <a:xfrm>
            <a:off x="2968478" y="4179880"/>
            <a:ext cx="1754040" cy="135112"/>
            <a:chOff x="4248952" y="5509587"/>
            <a:chExt cx="1754040" cy="135112"/>
          </a:xfrm>
        </p:grpSpPr>
        <p:sp>
          <p:nvSpPr>
            <p:cNvPr id="71" name="Google Shape;63;p18">
              <a:extLst>
                <a:ext uri="{FF2B5EF4-FFF2-40B4-BE49-F238E27FC236}">
                  <a16:creationId xmlns:a16="http://schemas.microsoft.com/office/drawing/2014/main" id="{329DD841-64D7-9748-A8D1-EF455252A284}"/>
                </a:ext>
              </a:extLst>
            </p:cNvPr>
            <p:cNvSpPr/>
            <p:nvPr/>
          </p:nvSpPr>
          <p:spPr>
            <a:xfrm>
              <a:off x="4248954" y="5512605"/>
              <a:ext cx="1740602" cy="125739"/>
            </a:xfrm>
            <a:custGeom>
              <a:avLst/>
              <a:gdLst/>
              <a:ahLst/>
              <a:cxnLst/>
              <a:rect l="l" t="t" r="r" b="b"/>
              <a:pathLst>
                <a:path w="51126" h="4196" extrusionOk="0">
                  <a:moveTo>
                    <a:pt x="2067" y="1"/>
                  </a:moveTo>
                  <a:cubicBezTo>
                    <a:pt x="943" y="1"/>
                    <a:pt x="0" y="973"/>
                    <a:pt x="0" y="2098"/>
                  </a:cubicBezTo>
                  <a:cubicBezTo>
                    <a:pt x="0" y="3253"/>
                    <a:pt x="943" y="4195"/>
                    <a:pt x="2067" y="4195"/>
                  </a:cubicBezTo>
                  <a:lnTo>
                    <a:pt x="49029" y="4195"/>
                  </a:lnTo>
                  <a:cubicBezTo>
                    <a:pt x="50184" y="4195"/>
                    <a:pt x="51126" y="3253"/>
                    <a:pt x="51126" y="2098"/>
                  </a:cubicBezTo>
                  <a:cubicBezTo>
                    <a:pt x="51126" y="973"/>
                    <a:pt x="50184" y="1"/>
                    <a:pt x="49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67;p18">
              <a:extLst>
                <a:ext uri="{FF2B5EF4-FFF2-40B4-BE49-F238E27FC236}">
                  <a16:creationId xmlns:a16="http://schemas.microsoft.com/office/drawing/2014/main" id="{B37E13BD-1FE5-4541-A5D1-04BB471E9E9F}"/>
                </a:ext>
              </a:extLst>
            </p:cNvPr>
            <p:cNvSpPr/>
            <p:nvPr/>
          </p:nvSpPr>
          <p:spPr>
            <a:xfrm>
              <a:off x="4248952" y="5509587"/>
              <a:ext cx="1754040" cy="13511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12;p18">
              <a:extLst>
                <a:ext uri="{FF2B5EF4-FFF2-40B4-BE49-F238E27FC236}">
                  <a16:creationId xmlns:a16="http://schemas.microsoft.com/office/drawing/2014/main" id="{6CFEBCFE-6ED5-8C46-A696-04BAA6F2849B}"/>
                </a:ext>
              </a:extLst>
            </p:cNvPr>
            <p:cNvSpPr/>
            <p:nvPr/>
          </p:nvSpPr>
          <p:spPr>
            <a:xfrm>
              <a:off x="5877144" y="5512600"/>
              <a:ext cx="125848" cy="125848"/>
            </a:xfrm>
            <a:custGeom>
              <a:avLst/>
              <a:gdLst/>
              <a:ahLst/>
              <a:cxnLst/>
              <a:rect l="l" t="t" r="r" b="b"/>
              <a:pathLst>
                <a:path w="5108" h="5108" extrusionOk="0">
                  <a:moveTo>
                    <a:pt x="2554" y="1"/>
                  </a:moveTo>
                  <a:cubicBezTo>
                    <a:pt x="1156" y="1"/>
                    <a:pt x="1" y="1156"/>
                    <a:pt x="1" y="2554"/>
                  </a:cubicBezTo>
                  <a:cubicBezTo>
                    <a:pt x="1" y="3952"/>
                    <a:pt x="1156" y="5107"/>
                    <a:pt x="2554" y="5107"/>
                  </a:cubicBezTo>
                  <a:cubicBezTo>
                    <a:pt x="3952" y="5107"/>
                    <a:pt x="5107" y="3952"/>
                    <a:pt x="5107" y="2554"/>
                  </a:cubicBezTo>
                  <a:cubicBezTo>
                    <a:pt x="5107" y="1156"/>
                    <a:pt x="3952" y="1"/>
                    <a:pt x="25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DDB8E88-E879-1840-AC68-5DE5B09311D4}"/>
              </a:ext>
            </a:extLst>
          </p:cNvPr>
          <p:cNvGrpSpPr/>
          <p:nvPr/>
        </p:nvGrpSpPr>
        <p:grpSpPr>
          <a:xfrm>
            <a:off x="2970343" y="4594315"/>
            <a:ext cx="1740603" cy="135112"/>
            <a:chOff x="4248953" y="5509587"/>
            <a:chExt cx="1740603" cy="135112"/>
          </a:xfrm>
        </p:grpSpPr>
        <p:sp>
          <p:nvSpPr>
            <p:cNvPr id="77" name="Google Shape;63;p18">
              <a:extLst>
                <a:ext uri="{FF2B5EF4-FFF2-40B4-BE49-F238E27FC236}">
                  <a16:creationId xmlns:a16="http://schemas.microsoft.com/office/drawing/2014/main" id="{450B5E3B-FAA2-4249-88F8-540808DC5210}"/>
                </a:ext>
              </a:extLst>
            </p:cNvPr>
            <p:cNvSpPr/>
            <p:nvPr/>
          </p:nvSpPr>
          <p:spPr>
            <a:xfrm>
              <a:off x="4248954" y="5512605"/>
              <a:ext cx="1740602" cy="125739"/>
            </a:xfrm>
            <a:custGeom>
              <a:avLst/>
              <a:gdLst/>
              <a:ahLst/>
              <a:cxnLst/>
              <a:rect l="l" t="t" r="r" b="b"/>
              <a:pathLst>
                <a:path w="51126" h="4196" extrusionOk="0">
                  <a:moveTo>
                    <a:pt x="2067" y="1"/>
                  </a:moveTo>
                  <a:cubicBezTo>
                    <a:pt x="943" y="1"/>
                    <a:pt x="0" y="973"/>
                    <a:pt x="0" y="2098"/>
                  </a:cubicBezTo>
                  <a:cubicBezTo>
                    <a:pt x="0" y="3253"/>
                    <a:pt x="943" y="4195"/>
                    <a:pt x="2067" y="4195"/>
                  </a:cubicBezTo>
                  <a:lnTo>
                    <a:pt x="49029" y="4195"/>
                  </a:lnTo>
                  <a:cubicBezTo>
                    <a:pt x="50184" y="4195"/>
                    <a:pt x="51126" y="3253"/>
                    <a:pt x="51126" y="2098"/>
                  </a:cubicBezTo>
                  <a:cubicBezTo>
                    <a:pt x="51126" y="973"/>
                    <a:pt x="50184" y="1"/>
                    <a:pt x="49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67;p18">
              <a:extLst>
                <a:ext uri="{FF2B5EF4-FFF2-40B4-BE49-F238E27FC236}">
                  <a16:creationId xmlns:a16="http://schemas.microsoft.com/office/drawing/2014/main" id="{25DCA556-C536-EC48-9C81-4031843669CE}"/>
                </a:ext>
              </a:extLst>
            </p:cNvPr>
            <p:cNvSpPr/>
            <p:nvPr/>
          </p:nvSpPr>
          <p:spPr>
            <a:xfrm>
              <a:off x="4248953" y="5509587"/>
              <a:ext cx="1238052" cy="13511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12;p18">
              <a:extLst>
                <a:ext uri="{FF2B5EF4-FFF2-40B4-BE49-F238E27FC236}">
                  <a16:creationId xmlns:a16="http://schemas.microsoft.com/office/drawing/2014/main" id="{EB0DB5C9-9BD9-6C49-BA5C-B0236F3A3F34}"/>
                </a:ext>
              </a:extLst>
            </p:cNvPr>
            <p:cNvSpPr/>
            <p:nvPr/>
          </p:nvSpPr>
          <p:spPr>
            <a:xfrm>
              <a:off x="5351893" y="5509587"/>
              <a:ext cx="135112" cy="135112"/>
            </a:xfrm>
            <a:custGeom>
              <a:avLst/>
              <a:gdLst/>
              <a:ahLst/>
              <a:cxnLst/>
              <a:rect l="l" t="t" r="r" b="b"/>
              <a:pathLst>
                <a:path w="5108" h="5108" extrusionOk="0">
                  <a:moveTo>
                    <a:pt x="2554" y="1"/>
                  </a:moveTo>
                  <a:cubicBezTo>
                    <a:pt x="1156" y="1"/>
                    <a:pt x="1" y="1156"/>
                    <a:pt x="1" y="2554"/>
                  </a:cubicBezTo>
                  <a:cubicBezTo>
                    <a:pt x="1" y="3952"/>
                    <a:pt x="1156" y="5107"/>
                    <a:pt x="2554" y="5107"/>
                  </a:cubicBezTo>
                  <a:cubicBezTo>
                    <a:pt x="3952" y="5107"/>
                    <a:pt x="5107" y="3952"/>
                    <a:pt x="5107" y="2554"/>
                  </a:cubicBezTo>
                  <a:cubicBezTo>
                    <a:pt x="5107" y="1156"/>
                    <a:pt x="3952" y="1"/>
                    <a:pt x="25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E455C01-51CB-A740-938D-E2EE9B0271D4}"/>
              </a:ext>
            </a:extLst>
          </p:cNvPr>
          <p:cNvGrpSpPr/>
          <p:nvPr/>
        </p:nvGrpSpPr>
        <p:grpSpPr>
          <a:xfrm>
            <a:off x="2970343" y="5005755"/>
            <a:ext cx="1740603" cy="128861"/>
            <a:chOff x="4248953" y="5509587"/>
            <a:chExt cx="1740603" cy="128861"/>
          </a:xfrm>
        </p:grpSpPr>
        <p:sp>
          <p:nvSpPr>
            <p:cNvPr id="83" name="Google Shape;63;p18">
              <a:extLst>
                <a:ext uri="{FF2B5EF4-FFF2-40B4-BE49-F238E27FC236}">
                  <a16:creationId xmlns:a16="http://schemas.microsoft.com/office/drawing/2014/main" id="{262A3E2C-D633-9E49-9E7B-B50B10E067B3}"/>
                </a:ext>
              </a:extLst>
            </p:cNvPr>
            <p:cNvSpPr/>
            <p:nvPr/>
          </p:nvSpPr>
          <p:spPr>
            <a:xfrm>
              <a:off x="4248954" y="5512605"/>
              <a:ext cx="1740602" cy="125739"/>
            </a:xfrm>
            <a:custGeom>
              <a:avLst/>
              <a:gdLst/>
              <a:ahLst/>
              <a:cxnLst/>
              <a:rect l="l" t="t" r="r" b="b"/>
              <a:pathLst>
                <a:path w="51126" h="4196" extrusionOk="0">
                  <a:moveTo>
                    <a:pt x="2067" y="1"/>
                  </a:moveTo>
                  <a:cubicBezTo>
                    <a:pt x="943" y="1"/>
                    <a:pt x="0" y="973"/>
                    <a:pt x="0" y="2098"/>
                  </a:cubicBezTo>
                  <a:cubicBezTo>
                    <a:pt x="0" y="3253"/>
                    <a:pt x="943" y="4195"/>
                    <a:pt x="2067" y="4195"/>
                  </a:cubicBezTo>
                  <a:lnTo>
                    <a:pt x="49029" y="4195"/>
                  </a:lnTo>
                  <a:cubicBezTo>
                    <a:pt x="50184" y="4195"/>
                    <a:pt x="51126" y="3253"/>
                    <a:pt x="51126" y="2098"/>
                  </a:cubicBezTo>
                  <a:cubicBezTo>
                    <a:pt x="51126" y="973"/>
                    <a:pt x="50184" y="1"/>
                    <a:pt x="49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67;p18">
              <a:extLst>
                <a:ext uri="{FF2B5EF4-FFF2-40B4-BE49-F238E27FC236}">
                  <a16:creationId xmlns:a16="http://schemas.microsoft.com/office/drawing/2014/main" id="{6DCD0D0B-17C7-0543-B62C-63FFD4863D33}"/>
                </a:ext>
              </a:extLst>
            </p:cNvPr>
            <p:cNvSpPr/>
            <p:nvPr/>
          </p:nvSpPr>
          <p:spPr>
            <a:xfrm>
              <a:off x="4248953" y="5509587"/>
              <a:ext cx="1363900" cy="12584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12;p18">
              <a:extLst>
                <a:ext uri="{FF2B5EF4-FFF2-40B4-BE49-F238E27FC236}">
                  <a16:creationId xmlns:a16="http://schemas.microsoft.com/office/drawing/2014/main" id="{3DE90323-541D-2649-AC61-AC6DF5752868}"/>
                </a:ext>
              </a:extLst>
            </p:cNvPr>
            <p:cNvSpPr/>
            <p:nvPr/>
          </p:nvSpPr>
          <p:spPr>
            <a:xfrm>
              <a:off x="5487005" y="5512600"/>
              <a:ext cx="125848" cy="125848"/>
            </a:xfrm>
            <a:custGeom>
              <a:avLst/>
              <a:gdLst/>
              <a:ahLst/>
              <a:cxnLst/>
              <a:rect l="l" t="t" r="r" b="b"/>
              <a:pathLst>
                <a:path w="5108" h="5108" extrusionOk="0">
                  <a:moveTo>
                    <a:pt x="2554" y="1"/>
                  </a:moveTo>
                  <a:cubicBezTo>
                    <a:pt x="1156" y="1"/>
                    <a:pt x="1" y="1156"/>
                    <a:pt x="1" y="2554"/>
                  </a:cubicBezTo>
                  <a:cubicBezTo>
                    <a:pt x="1" y="3952"/>
                    <a:pt x="1156" y="5107"/>
                    <a:pt x="2554" y="5107"/>
                  </a:cubicBezTo>
                  <a:cubicBezTo>
                    <a:pt x="3952" y="5107"/>
                    <a:pt x="5107" y="3952"/>
                    <a:pt x="5107" y="2554"/>
                  </a:cubicBezTo>
                  <a:cubicBezTo>
                    <a:pt x="5107" y="1156"/>
                    <a:pt x="3952" y="1"/>
                    <a:pt x="25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0" name="타원 119">
            <a:extLst>
              <a:ext uri="{FF2B5EF4-FFF2-40B4-BE49-F238E27FC236}">
                <a16:creationId xmlns:a16="http://schemas.microsoft.com/office/drawing/2014/main" id="{FA802F9B-CE1F-FA40-9AC3-276395C73E4B}"/>
              </a:ext>
            </a:extLst>
          </p:cNvPr>
          <p:cNvSpPr/>
          <p:nvPr/>
        </p:nvSpPr>
        <p:spPr>
          <a:xfrm>
            <a:off x="6471061" y="3049947"/>
            <a:ext cx="178503" cy="1785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CCC3FE8-DC90-3B47-8909-E01AED2E8A7D}"/>
              </a:ext>
            </a:extLst>
          </p:cNvPr>
          <p:cNvSpPr/>
          <p:nvPr/>
        </p:nvSpPr>
        <p:spPr>
          <a:xfrm>
            <a:off x="6698871" y="2776035"/>
            <a:ext cx="233803" cy="2338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E198F955-367B-EB49-B58C-8E37DE18AE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7937" y="2678906"/>
            <a:ext cx="2106620" cy="210662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057A5DE-A7A2-BE4F-AA97-92A32596BCA7}"/>
              </a:ext>
            </a:extLst>
          </p:cNvPr>
          <p:cNvSpPr txBox="1"/>
          <p:nvPr/>
        </p:nvSpPr>
        <p:spPr>
          <a:xfrm>
            <a:off x="4314389" y="1217225"/>
            <a:ext cx="36969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첫째가 초등학교에 들어가기 전에 </a:t>
            </a:r>
            <a:endParaRPr lang="en-US" altLang="ko-KR" sz="16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가족 여행으로 추억을 쌓고 싶다</a:t>
            </a:r>
            <a:r>
              <a:rPr lang="en-US" altLang="ko-KR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근데 모처럼 쉴 땐</a:t>
            </a:r>
            <a:r>
              <a:rPr lang="en-US" altLang="ko-KR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,</a:t>
            </a:r>
            <a:r>
              <a:rPr lang="ko-KR" altLang="en-US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그냥 자고 싶은데 </a:t>
            </a:r>
            <a:r>
              <a:rPr lang="en-US" altLang="ko-KR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,,</a:t>
            </a:r>
            <a:r>
              <a:rPr lang="ko-KR" altLang="en-US" sz="16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3FBF51-33FC-3E48-907D-C39A54990EAA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90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0DCC5E6E-530C-404B-B494-E39BAD7F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70" y="2268869"/>
            <a:ext cx="4679134" cy="3509353"/>
          </a:xfrm>
          <a:prstGeom prst="rect">
            <a:avLst/>
          </a:prstGeom>
        </p:spPr>
      </p:pic>
      <p:sp>
        <p:nvSpPr>
          <p:cNvPr id="19" name="Google Shape;89;p13">
            <a:extLst>
              <a:ext uri="{FF2B5EF4-FFF2-40B4-BE49-F238E27FC236}">
                <a16:creationId xmlns:a16="http://schemas.microsoft.com/office/drawing/2014/main" id="{3382A53F-0016-0947-95D4-A73B52E6D993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전문가 인터뷰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59CC9F6-5CB1-744C-BE67-CD08F49C6CAE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85" name="Google Shape;1005;p17">
            <a:extLst>
              <a:ext uri="{FF2B5EF4-FFF2-40B4-BE49-F238E27FC236}">
                <a16:creationId xmlns:a16="http://schemas.microsoft.com/office/drawing/2014/main" id="{D568C190-53D6-0A44-8BF0-E4C35551E492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86" name="Google Shape;1006;p17">
              <a:extLst>
                <a:ext uri="{FF2B5EF4-FFF2-40B4-BE49-F238E27FC236}">
                  <a16:creationId xmlns:a16="http://schemas.microsoft.com/office/drawing/2014/main" id="{F121586E-1F04-5648-9906-D04171BAA7AA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88" name="Google Shape;1007;p17">
                <a:extLst>
                  <a:ext uri="{FF2B5EF4-FFF2-40B4-BE49-F238E27FC236}">
                    <a16:creationId xmlns:a16="http://schemas.microsoft.com/office/drawing/2014/main" id="{CF26B337-66B1-BA47-BC02-EC07EEEEC1EF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008;p17">
                <a:extLst>
                  <a:ext uri="{FF2B5EF4-FFF2-40B4-BE49-F238E27FC236}">
                    <a16:creationId xmlns:a16="http://schemas.microsoft.com/office/drawing/2014/main" id="{9C70DE71-0899-B94A-97BA-552C760C687E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1010;p17">
                <a:extLst>
                  <a:ext uri="{FF2B5EF4-FFF2-40B4-BE49-F238E27FC236}">
                    <a16:creationId xmlns:a16="http://schemas.microsoft.com/office/drawing/2014/main" id="{97EF0583-3743-3B46-B4AA-828E510DF304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1009;p17">
                <a:extLst>
                  <a:ext uri="{FF2B5EF4-FFF2-40B4-BE49-F238E27FC236}">
                    <a16:creationId xmlns:a16="http://schemas.microsoft.com/office/drawing/2014/main" id="{7146F2C7-A377-7847-99DE-1C333824284F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" name="Google Shape;1011;p17">
              <a:extLst>
                <a:ext uri="{FF2B5EF4-FFF2-40B4-BE49-F238E27FC236}">
                  <a16:creationId xmlns:a16="http://schemas.microsoft.com/office/drawing/2014/main" id="{24C2E395-237B-DD4F-B021-C8ECF86617BD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7A2521D-B93F-9E40-9A58-A1D021ADC993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68606A6-34F3-724C-BFBA-DE0A90473DF2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5" name="그림 94">
            <a:hlinkClick r:id="rId4" action="ppaction://hlinksldjump"/>
            <a:extLst>
              <a:ext uri="{FF2B5EF4-FFF2-40B4-BE49-F238E27FC236}">
                <a16:creationId xmlns:a16="http://schemas.microsoft.com/office/drawing/2014/main" id="{C822C841-0911-1E46-88EF-63FA0308E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7EE9493A-AEF4-9B47-9197-285EAFCEB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06" y="1779526"/>
            <a:ext cx="5263136" cy="45595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7" name="Google Shape;992;p17">
            <a:extLst>
              <a:ext uri="{FF2B5EF4-FFF2-40B4-BE49-F238E27FC236}">
                <a16:creationId xmlns:a16="http://schemas.microsoft.com/office/drawing/2014/main" id="{1CF311D0-2A7E-8943-BBC6-F97028EB945E}"/>
              </a:ext>
            </a:extLst>
          </p:cNvPr>
          <p:cNvSpPr/>
          <p:nvPr/>
        </p:nvSpPr>
        <p:spPr>
          <a:xfrm rot="12254127">
            <a:off x="8411925" y="2076474"/>
            <a:ext cx="990933" cy="333286"/>
          </a:xfrm>
          <a:custGeom>
            <a:avLst/>
            <a:gdLst/>
            <a:ahLst/>
            <a:cxnLst/>
            <a:rect l="l" t="t" r="r" b="b"/>
            <a:pathLst>
              <a:path w="1985343" h="667741" extrusionOk="0">
                <a:moveTo>
                  <a:pt x="1904701" y="547741"/>
                </a:moveTo>
                <a:cubicBezTo>
                  <a:pt x="1990416" y="498471"/>
                  <a:pt x="1982173" y="505244"/>
                  <a:pt x="1957459" y="468968"/>
                </a:cubicBezTo>
                <a:cubicBezTo>
                  <a:pt x="1936764" y="440353"/>
                  <a:pt x="1912043" y="415338"/>
                  <a:pt x="1887127" y="390482"/>
                </a:cubicBezTo>
                <a:cubicBezTo>
                  <a:pt x="1987450" y="317621"/>
                  <a:pt x="1975883" y="344615"/>
                  <a:pt x="1892562" y="226638"/>
                </a:cubicBezTo>
                <a:cubicBezTo>
                  <a:pt x="1940064" y="198666"/>
                  <a:pt x="1976018" y="186029"/>
                  <a:pt x="1956276" y="164242"/>
                </a:cubicBezTo>
                <a:cubicBezTo>
                  <a:pt x="1902628" y="87012"/>
                  <a:pt x="1921517" y="110214"/>
                  <a:pt x="1930475" y="79742"/>
                </a:cubicBezTo>
                <a:cubicBezTo>
                  <a:pt x="1934858" y="70345"/>
                  <a:pt x="1939913" y="62002"/>
                  <a:pt x="1945126" y="52907"/>
                </a:cubicBezTo>
                <a:cubicBezTo>
                  <a:pt x="1955514" y="37591"/>
                  <a:pt x="1966640" y="572"/>
                  <a:pt x="1938106" y="0"/>
                </a:cubicBezTo>
                <a:cubicBezTo>
                  <a:pt x="1654250" y="15638"/>
                  <a:pt x="230373" y="50478"/>
                  <a:pt x="230107" y="50470"/>
                </a:cubicBezTo>
                <a:cubicBezTo>
                  <a:pt x="180834" y="53233"/>
                  <a:pt x="79614" y="31184"/>
                  <a:pt x="42801" y="63635"/>
                </a:cubicBezTo>
                <a:cubicBezTo>
                  <a:pt x="31001" y="74157"/>
                  <a:pt x="39478" y="86611"/>
                  <a:pt x="53514" y="120307"/>
                </a:cubicBezTo>
                <a:cubicBezTo>
                  <a:pt x="63056" y="149320"/>
                  <a:pt x="50223" y="142575"/>
                  <a:pt x="19756" y="155275"/>
                </a:cubicBezTo>
                <a:cubicBezTo>
                  <a:pt x="-24788" y="170344"/>
                  <a:pt x="40824" y="202891"/>
                  <a:pt x="69445" y="248782"/>
                </a:cubicBezTo>
                <a:cubicBezTo>
                  <a:pt x="-6256" y="345629"/>
                  <a:pt x="-28826" y="304698"/>
                  <a:pt x="84740" y="421988"/>
                </a:cubicBezTo>
                <a:cubicBezTo>
                  <a:pt x="-15842" y="540089"/>
                  <a:pt x="-38236" y="487166"/>
                  <a:pt x="80003" y="568526"/>
                </a:cubicBezTo>
                <a:cubicBezTo>
                  <a:pt x="40677" y="622264"/>
                  <a:pt x="14169" y="654640"/>
                  <a:pt x="25461" y="667741"/>
                </a:cubicBezTo>
                <a:cubicBezTo>
                  <a:pt x="233577" y="599241"/>
                  <a:pt x="1459059" y="644790"/>
                  <a:pt x="1944646" y="645768"/>
                </a:cubicBezTo>
                <a:cubicBezTo>
                  <a:pt x="2025040" y="626215"/>
                  <a:pt x="1972766" y="595035"/>
                  <a:pt x="1904701" y="54774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1025;p17">
            <a:extLst>
              <a:ext uri="{FF2B5EF4-FFF2-40B4-BE49-F238E27FC236}">
                <a16:creationId xmlns:a16="http://schemas.microsoft.com/office/drawing/2014/main" id="{E8AD8A26-49C2-344C-A556-44A86A6598AD}"/>
              </a:ext>
            </a:extLst>
          </p:cNvPr>
          <p:cNvGrpSpPr/>
          <p:nvPr/>
        </p:nvGrpSpPr>
        <p:grpSpPr>
          <a:xfrm rot="-8274124">
            <a:off x="8433072" y="2042079"/>
            <a:ext cx="992676" cy="333878"/>
            <a:chOff x="6056268" y="7925360"/>
            <a:chExt cx="1985351" cy="667757"/>
          </a:xfrm>
        </p:grpSpPr>
        <p:sp>
          <p:nvSpPr>
            <p:cNvPr id="99" name="Google Shape;1026;p17">
              <a:extLst>
                <a:ext uri="{FF2B5EF4-FFF2-40B4-BE49-F238E27FC236}">
                  <a16:creationId xmlns:a16="http://schemas.microsoft.com/office/drawing/2014/main" id="{2E598A96-92D7-C94E-8AC5-57209865B27E}"/>
                </a:ext>
              </a:extLst>
            </p:cNvPr>
            <p:cNvSpPr/>
            <p:nvPr/>
          </p:nvSpPr>
          <p:spPr>
            <a:xfrm>
              <a:off x="6294287" y="7971795"/>
              <a:ext cx="191797" cy="591306"/>
            </a:xfrm>
            <a:custGeom>
              <a:avLst/>
              <a:gdLst/>
              <a:ahLst/>
              <a:cxnLst/>
              <a:rect l="l" t="t" r="r" b="b"/>
              <a:pathLst>
                <a:path w="191797" h="591306" extrusionOk="0">
                  <a:moveTo>
                    <a:pt x="190980" y="535836"/>
                  </a:moveTo>
                  <a:cubicBezTo>
                    <a:pt x="185981" y="531272"/>
                    <a:pt x="177424" y="519693"/>
                    <a:pt x="139992" y="487055"/>
                  </a:cubicBezTo>
                  <a:cubicBezTo>
                    <a:pt x="134409" y="482189"/>
                    <a:pt x="119503" y="474263"/>
                    <a:pt x="124626" y="461646"/>
                  </a:cubicBezTo>
                  <a:cubicBezTo>
                    <a:pt x="134679" y="436878"/>
                    <a:pt x="141334" y="438134"/>
                    <a:pt x="176971" y="386388"/>
                  </a:cubicBezTo>
                  <a:cubicBezTo>
                    <a:pt x="178500" y="384178"/>
                    <a:pt x="177900" y="386535"/>
                    <a:pt x="185719" y="379333"/>
                  </a:cubicBezTo>
                  <a:cubicBezTo>
                    <a:pt x="136577" y="337965"/>
                    <a:pt x="149843" y="336701"/>
                    <a:pt x="129239" y="326740"/>
                  </a:cubicBezTo>
                  <a:cubicBezTo>
                    <a:pt x="125908" y="325130"/>
                    <a:pt x="117732" y="313388"/>
                    <a:pt x="117049" y="304984"/>
                  </a:cubicBezTo>
                  <a:cubicBezTo>
                    <a:pt x="116180" y="294308"/>
                    <a:pt x="120162" y="294137"/>
                    <a:pt x="123017" y="290035"/>
                  </a:cubicBezTo>
                  <a:cubicBezTo>
                    <a:pt x="125539" y="278483"/>
                    <a:pt x="140508" y="264734"/>
                    <a:pt x="143808" y="255405"/>
                  </a:cubicBezTo>
                  <a:cubicBezTo>
                    <a:pt x="145662" y="250158"/>
                    <a:pt x="151181" y="250730"/>
                    <a:pt x="166838" y="232004"/>
                  </a:cubicBezTo>
                  <a:cubicBezTo>
                    <a:pt x="171321" y="226642"/>
                    <a:pt x="175526" y="220969"/>
                    <a:pt x="180295" y="215802"/>
                  </a:cubicBezTo>
                  <a:cubicBezTo>
                    <a:pt x="160215" y="197163"/>
                    <a:pt x="176495" y="218231"/>
                    <a:pt x="159520" y="195287"/>
                  </a:cubicBezTo>
                  <a:cubicBezTo>
                    <a:pt x="156550" y="191276"/>
                    <a:pt x="151833" y="188605"/>
                    <a:pt x="148505" y="184805"/>
                  </a:cubicBezTo>
                  <a:cubicBezTo>
                    <a:pt x="145349" y="181204"/>
                    <a:pt x="136121" y="161062"/>
                    <a:pt x="132404" y="158574"/>
                  </a:cubicBezTo>
                  <a:cubicBezTo>
                    <a:pt x="123089" y="152341"/>
                    <a:pt x="121556" y="144872"/>
                    <a:pt x="114139" y="137038"/>
                  </a:cubicBezTo>
                  <a:cubicBezTo>
                    <a:pt x="110974" y="133699"/>
                    <a:pt x="108687" y="129103"/>
                    <a:pt x="110927" y="123809"/>
                  </a:cubicBezTo>
                  <a:cubicBezTo>
                    <a:pt x="111296" y="122934"/>
                    <a:pt x="110160" y="112480"/>
                    <a:pt x="118141" y="109026"/>
                  </a:cubicBezTo>
                  <a:cubicBezTo>
                    <a:pt x="121596" y="107531"/>
                    <a:pt x="124344" y="103679"/>
                    <a:pt x="128382" y="98162"/>
                  </a:cubicBezTo>
                  <a:cubicBezTo>
                    <a:pt x="132345" y="92756"/>
                    <a:pt x="146846" y="87016"/>
                    <a:pt x="150832" y="81630"/>
                  </a:cubicBezTo>
                  <a:cubicBezTo>
                    <a:pt x="192135" y="25806"/>
                    <a:pt x="211024" y="56572"/>
                    <a:pt x="164972" y="13495"/>
                  </a:cubicBezTo>
                  <a:cubicBezTo>
                    <a:pt x="159032" y="7942"/>
                    <a:pt x="159004" y="5307"/>
                    <a:pt x="154124" y="0"/>
                  </a:cubicBezTo>
                  <a:cubicBezTo>
                    <a:pt x="96275" y="1459"/>
                    <a:pt x="51267" y="2580"/>
                    <a:pt x="23532" y="3263"/>
                  </a:cubicBezTo>
                  <a:cubicBezTo>
                    <a:pt x="40582" y="18050"/>
                    <a:pt x="64744" y="32758"/>
                    <a:pt x="65569" y="39674"/>
                  </a:cubicBezTo>
                  <a:cubicBezTo>
                    <a:pt x="59173" y="55304"/>
                    <a:pt x="34094" y="69348"/>
                    <a:pt x="15062" y="96262"/>
                  </a:cubicBezTo>
                  <a:cubicBezTo>
                    <a:pt x="30425" y="128054"/>
                    <a:pt x="42794" y="119230"/>
                    <a:pt x="51271" y="130662"/>
                  </a:cubicBezTo>
                  <a:cubicBezTo>
                    <a:pt x="74154" y="161527"/>
                    <a:pt x="87706" y="160009"/>
                    <a:pt x="55694" y="196269"/>
                  </a:cubicBezTo>
                  <a:cubicBezTo>
                    <a:pt x="-6653" y="266888"/>
                    <a:pt x="-1642" y="247478"/>
                    <a:pt x="18183" y="270358"/>
                  </a:cubicBezTo>
                  <a:cubicBezTo>
                    <a:pt x="19077" y="271388"/>
                    <a:pt x="19831" y="272668"/>
                    <a:pt x="20947" y="273344"/>
                  </a:cubicBezTo>
                  <a:cubicBezTo>
                    <a:pt x="34654" y="281671"/>
                    <a:pt x="50346" y="303864"/>
                    <a:pt x="54761" y="305664"/>
                  </a:cubicBezTo>
                  <a:cubicBezTo>
                    <a:pt x="56453" y="306356"/>
                    <a:pt x="58474" y="307850"/>
                    <a:pt x="59034" y="309444"/>
                  </a:cubicBezTo>
                  <a:cubicBezTo>
                    <a:pt x="61662" y="316898"/>
                    <a:pt x="75854" y="322947"/>
                    <a:pt x="78423" y="328242"/>
                  </a:cubicBezTo>
                  <a:cubicBezTo>
                    <a:pt x="89068" y="350196"/>
                    <a:pt x="81218" y="351591"/>
                    <a:pt x="75456" y="356162"/>
                  </a:cubicBezTo>
                  <a:cubicBezTo>
                    <a:pt x="75290" y="356715"/>
                    <a:pt x="62222" y="376888"/>
                    <a:pt x="54039" y="382878"/>
                  </a:cubicBezTo>
                  <a:cubicBezTo>
                    <a:pt x="36484" y="395729"/>
                    <a:pt x="2241" y="440333"/>
                    <a:pt x="2019" y="440595"/>
                  </a:cubicBezTo>
                  <a:cubicBezTo>
                    <a:pt x="-2679" y="446204"/>
                    <a:pt x="-1630" y="444995"/>
                    <a:pt x="32545" y="480261"/>
                  </a:cubicBezTo>
                  <a:cubicBezTo>
                    <a:pt x="34292" y="482058"/>
                    <a:pt x="33435" y="487229"/>
                    <a:pt x="65371" y="515464"/>
                  </a:cubicBezTo>
                  <a:cubicBezTo>
                    <a:pt x="66391" y="516366"/>
                    <a:pt x="67463" y="517423"/>
                    <a:pt x="68698" y="517833"/>
                  </a:cubicBezTo>
                  <a:cubicBezTo>
                    <a:pt x="99991" y="528219"/>
                    <a:pt x="86431" y="567870"/>
                    <a:pt x="52538" y="583802"/>
                  </a:cubicBezTo>
                  <a:cubicBezTo>
                    <a:pt x="49095" y="585419"/>
                    <a:pt x="50425" y="587892"/>
                    <a:pt x="46478" y="591306"/>
                  </a:cubicBezTo>
                  <a:cubicBezTo>
                    <a:pt x="76425" y="589891"/>
                    <a:pt x="108159" y="588703"/>
                    <a:pt x="141425" y="587713"/>
                  </a:cubicBezTo>
                  <a:cubicBezTo>
                    <a:pt x="149224" y="574818"/>
                    <a:pt x="191222" y="536058"/>
                    <a:pt x="190980" y="5358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27;p17">
              <a:extLst>
                <a:ext uri="{FF2B5EF4-FFF2-40B4-BE49-F238E27FC236}">
                  <a16:creationId xmlns:a16="http://schemas.microsoft.com/office/drawing/2014/main" id="{780EBF30-D526-B14E-8146-E67E99B94BB0}"/>
                </a:ext>
              </a:extLst>
            </p:cNvPr>
            <p:cNvSpPr/>
            <p:nvPr/>
          </p:nvSpPr>
          <p:spPr>
            <a:xfrm>
              <a:off x="7184890" y="7949353"/>
              <a:ext cx="166915" cy="611260"/>
            </a:xfrm>
            <a:custGeom>
              <a:avLst/>
              <a:gdLst/>
              <a:ahLst/>
              <a:cxnLst/>
              <a:rect l="l" t="t" r="r" b="b"/>
              <a:pathLst>
                <a:path w="166915" h="611260" extrusionOk="0">
                  <a:moveTo>
                    <a:pt x="123849" y="600179"/>
                  </a:moveTo>
                  <a:cubicBezTo>
                    <a:pt x="151338" y="570629"/>
                    <a:pt x="140335" y="579982"/>
                    <a:pt x="165986" y="558910"/>
                  </a:cubicBezTo>
                  <a:cubicBezTo>
                    <a:pt x="158994" y="552777"/>
                    <a:pt x="155674" y="546612"/>
                    <a:pt x="130615" y="523883"/>
                  </a:cubicBezTo>
                  <a:cubicBezTo>
                    <a:pt x="102868" y="498721"/>
                    <a:pt x="94105" y="495851"/>
                    <a:pt x="98874" y="484093"/>
                  </a:cubicBezTo>
                  <a:cubicBezTo>
                    <a:pt x="107895" y="461853"/>
                    <a:pt x="117631" y="456173"/>
                    <a:pt x="138791" y="426738"/>
                  </a:cubicBezTo>
                  <a:cubicBezTo>
                    <a:pt x="161626" y="394930"/>
                    <a:pt x="144239" y="416264"/>
                    <a:pt x="159967" y="401775"/>
                  </a:cubicBezTo>
                  <a:cubicBezTo>
                    <a:pt x="154586" y="397248"/>
                    <a:pt x="127518" y="373167"/>
                    <a:pt x="123948" y="367404"/>
                  </a:cubicBezTo>
                  <a:cubicBezTo>
                    <a:pt x="114796" y="352641"/>
                    <a:pt x="102320" y="349250"/>
                    <a:pt x="101470" y="348014"/>
                  </a:cubicBezTo>
                  <a:cubicBezTo>
                    <a:pt x="94422" y="337754"/>
                    <a:pt x="85564" y="322701"/>
                    <a:pt x="95193" y="314878"/>
                  </a:cubicBezTo>
                  <a:cubicBezTo>
                    <a:pt x="99044" y="311750"/>
                    <a:pt x="96884" y="307079"/>
                    <a:pt x="102408" y="302782"/>
                  </a:cubicBezTo>
                  <a:cubicBezTo>
                    <a:pt x="105644" y="293270"/>
                    <a:pt x="114661" y="287427"/>
                    <a:pt x="118052" y="277847"/>
                  </a:cubicBezTo>
                  <a:cubicBezTo>
                    <a:pt x="119100" y="274878"/>
                    <a:pt x="122583" y="272561"/>
                    <a:pt x="125330" y="270446"/>
                  </a:cubicBezTo>
                  <a:cubicBezTo>
                    <a:pt x="136813" y="261613"/>
                    <a:pt x="145815" y="247701"/>
                    <a:pt x="154535" y="238245"/>
                  </a:cubicBezTo>
                  <a:cubicBezTo>
                    <a:pt x="134463" y="219614"/>
                    <a:pt x="150739" y="240673"/>
                    <a:pt x="133760" y="217730"/>
                  </a:cubicBezTo>
                  <a:cubicBezTo>
                    <a:pt x="130790" y="213719"/>
                    <a:pt x="126073" y="211048"/>
                    <a:pt x="122745" y="207248"/>
                  </a:cubicBezTo>
                  <a:cubicBezTo>
                    <a:pt x="119589" y="203646"/>
                    <a:pt x="110365" y="183505"/>
                    <a:pt x="106644" y="181017"/>
                  </a:cubicBezTo>
                  <a:cubicBezTo>
                    <a:pt x="97329" y="174784"/>
                    <a:pt x="95796" y="167315"/>
                    <a:pt x="88379" y="159480"/>
                  </a:cubicBezTo>
                  <a:cubicBezTo>
                    <a:pt x="85214" y="156141"/>
                    <a:pt x="82927" y="151546"/>
                    <a:pt x="85167" y="146252"/>
                  </a:cubicBezTo>
                  <a:cubicBezTo>
                    <a:pt x="85746" y="144880"/>
                    <a:pt x="85123" y="143040"/>
                    <a:pt x="85504" y="141533"/>
                  </a:cubicBezTo>
                  <a:cubicBezTo>
                    <a:pt x="88030" y="131647"/>
                    <a:pt x="90555" y="133428"/>
                    <a:pt x="96134" y="128952"/>
                  </a:cubicBezTo>
                  <a:cubicBezTo>
                    <a:pt x="111155" y="109280"/>
                    <a:pt x="119648" y="111395"/>
                    <a:pt x="125064" y="104077"/>
                  </a:cubicBezTo>
                  <a:cubicBezTo>
                    <a:pt x="144691" y="77548"/>
                    <a:pt x="146828" y="84103"/>
                    <a:pt x="166915" y="61406"/>
                  </a:cubicBezTo>
                  <a:cubicBezTo>
                    <a:pt x="165105" y="59812"/>
                    <a:pt x="137076" y="35012"/>
                    <a:pt x="133506" y="29252"/>
                  </a:cubicBezTo>
                  <a:cubicBezTo>
                    <a:pt x="121125" y="9278"/>
                    <a:pt x="114534" y="18500"/>
                    <a:pt x="104464" y="0"/>
                  </a:cubicBezTo>
                  <a:cubicBezTo>
                    <a:pt x="70388" y="974"/>
                    <a:pt x="36061" y="1944"/>
                    <a:pt x="1687" y="2906"/>
                  </a:cubicBezTo>
                  <a:cubicBezTo>
                    <a:pt x="7929" y="9317"/>
                    <a:pt x="19527" y="20467"/>
                    <a:pt x="40751" y="40028"/>
                  </a:cubicBezTo>
                  <a:cubicBezTo>
                    <a:pt x="68121" y="65285"/>
                    <a:pt x="84607" y="49918"/>
                    <a:pt x="21747" y="108123"/>
                  </a:cubicBezTo>
                  <a:cubicBezTo>
                    <a:pt x="20270" y="119579"/>
                    <a:pt x="6225" y="112158"/>
                    <a:pt x="27294" y="137403"/>
                  </a:cubicBezTo>
                  <a:cubicBezTo>
                    <a:pt x="31566" y="142519"/>
                    <a:pt x="47429" y="147754"/>
                    <a:pt x="51400" y="153112"/>
                  </a:cubicBezTo>
                  <a:cubicBezTo>
                    <a:pt x="79131" y="190513"/>
                    <a:pt x="90861" y="181200"/>
                    <a:pt x="37522" y="238857"/>
                  </a:cubicBezTo>
                  <a:cubicBezTo>
                    <a:pt x="8699" y="270021"/>
                    <a:pt x="9505" y="268725"/>
                    <a:pt x="4339" y="279087"/>
                  </a:cubicBezTo>
                  <a:cubicBezTo>
                    <a:pt x="20846" y="294025"/>
                    <a:pt x="19313" y="294721"/>
                    <a:pt x="21072" y="295794"/>
                  </a:cubicBezTo>
                  <a:cubicBezTo>
                    <a:pt x="34779" y="304122"/>
                    <a:pt x="50471" y="326314"/>
                    <a:pt x="54886" y="328115"/>
                  </a:cubicBezTo>
                  <a:cubicBezTo>
                    <a:pt x="56582" y="328807"/>
                    <a:pt x="58599" y="330301"/>
                    <a:pt x="59163" y="331895"/>
                  </a:cubicBezTo>
                  <a:cubicBezTo>
                    <a:pt x="63324" y="343665"/>
                    <a:pt x="86763" y="344230"/>
                    <a:pt x="83404" y="372734"/>
                  </a:cubicBezTo>
                  <a:cubicBezTo>
                    <a:pt x="67593" y="384576"/>
                    <a:pt x="66493" y="396302"/>
                    <a:pt x="54168" y="405325"/>
                  </a:cubicBezTo>
                  <a:cubicBezTo>
                    <a:pt x="43256" y="413311"/>
                    <a:pt x="9922" y="450346"/>
                    <a:pt x="5554" y="459468"/>
                  </a:cubicBezTo>
                  <a:cubicBezTo>
                    <a:pt x="436" y="470153"/>
                    <a:pt x="-12020" y="456578"/>
                    <a:pt x="32678" y="502708"/>
                  </a:cubicBezTo>
                  <a:cubicBezTo>
                    <a:pt x="34247" y="504334"/>
                    <a:pt x="34727" y="507001"/>
                    <a:pt x="36260" y="508678"/>
                  </a:cubicBezTo>
                  <a:cubicBezTo>
                    <a:pt x="39627" y="512359"/>
                    <a:pt x="64480" y="538841"/>
                    <a:pt x="68835" y="540288"/>
                  </a:cubicBezTo>
                  <a:cubicBezTo>
                    <a:pt x="73823" y="541945"/>
                    <a:pt x="86390" y="550336"/>
                    <a:pt x="84766" y="554935"/>
                  </a:cubicBezTo>
                  <a:cubicBezTo>
                    <a:pt x="92902" y="575911"/>
                    <a:pt x="78440" y="584418"/>
                    <a:pt x="73322" y="590360"/>
                  </a:cubicBezTo>
                  <a:cubicBezTo>
                    <a:pt x="61208" y="604436"/>
                    <a:pt x="50999" y="605831"/>
                    <a:pt x="50376" y="608081"/>
                  </a:cubicBezTo>
                  <a:cubicBezTo>
                    <a:pt x="50149" y="608892"/>
                    <a:pt x="49863" y="609591"/>
                    <a:pt x="49538" y="610227"/>
                  </a:cubicBezTo>
                  <a:cubicBezTo>
                    <a:pt x="71452" y="610561"/>
                    <a:pt x="93295" y="610907"/>
                    <a:pt x="115050" y="611261"/>
                  </a:cubicBezTo>
                  <a:cubicBezTo>
                    <a:pt x="114732" y="609488"/>
                    <a:pt x="118223" y="606229"/>
                    <a:pt x="123849" y="60017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28;p17">
              <a:extLst>
                <a:ext uri="{FF2B5EF4-FFF2-40B4-BE49-F238E27FC236}">
                  <a16:creationId xmlns:a16="http://schemas.microsoft.com/office/drawing/2014/main" id="{3A2CD997-599F-154B-8D16-EB04B8E93B74}"/>
                </a:ext>
              </a:extLst>
            </p:cNvPr>
            <p:cNvSpPr/>
            <p:nvPr/>
          </p:nvSpPr>
          <p:spPr>
            <a:xfrm>
              <a:off x="7461094" y="7940993"/>
              <a:ext cx="193202" cy="624732"/>
            </a:xfrm>
            <a:custGeom>
              <a:avLst/>
              <a:gdLst/>
              <a:ahLst/>
              <a:cxnLst/>
              <a:rect l="l" t="t" r="r" b="b"/>
              <a:pathLst>
                <a:path w="193202" h="624732" extrusionOk="0">
                  <a:moveTo>
                    <a:pt x="172162" y="584573"/>
                  </a:moveTo>
                  <a:cubicBezTo>
                    <a:pt x="173084" y="582963"/>
                    <a:pt x="176963" y="583197"/>
                    <a:pt x="177535" y="582450"/>
                  </a:cubicBezTo>
                  <a:cubicBezTo>
                    <a:pt x="182061" y="576523"/>
                    <a:pt x="188355" y="572342"/>
                    <a:pt x="193139" y="566689"/>
                  </a:cubicBezTo>
                  <a:cubicBezTo>
                    <a:pt x="183848" y="554760"/>
                    <a:pt x="183657" y="560282"/>
                    <a:pt x="183022" y="558115"/>
                  </a:cubicBezTo>
                  <a:cubicBezTo>
                    <a:pt x="179993" y="547860"/>
                    <a:pt x="163637" y="540371"/>
                    <a:pt x="162684" y="537004"/>
                  </a:cubicBezTo>
                  <a:cubicBezTo>
                    <a:pt x="159365" y="525278"/>
                    <a:pt x="141151" y="511330"/>
                    <a:pt x="136784" y="505455"/>
                  </a:cubicBezTo>
                  <a:cubicBezTo>
                    <a:pt x="133214" y="500649"/>
                    <a:pt x="130689" y="494857"/>
                    <a:pt x="124879" y="492023"/>
                  </a:cubicBezTo>
                  <a:cubicBezTo>
                    <a:pt x="108770" y="457767"/>
                    <a:pt x="109398" y="475527"/>
                    <a:pt x="149331" y="419488"/>
                  </a:cubicBezTo>
                  <a:cubicBezTo>
                    <a:pt x="152873" y="414515"/>
                    <a:pt x="157947" y="410655"/>
                    <a:pt x="162132" y="406104"/>
                  </a:cubicBezTo>
                  <a:cubicBezTo>
                    <a:pt x="170880" y="396596"/>
                    <a:pt x="172555" y="388555"/>
                    <a:pt x="182891" y="381924"/>
                  </a:cubicBezTo>
                  <a:cubicBezTo>
                    <a:pt x="186596" y="379543"/>
                    <a:pt x="185039" y="376498"/>
                    <a:pt x="193203" y="370357"/>
                  </a:cubicBezTo>
                  <a:cubicBezTo>
                    <a:pt x="161299" y="338295"/>
                    <a:pt x="98955" y="290794"/>
                    <a:pt x="124768" y="270835"/>
                  </a:cubicBezTo>
                  <a:cubicBezTo>
                    <a:pt x="125022" y="270637"/>
                    <a:pt x="161711" y="223549"/>
                    <a:pt x="163367" y="223207"/>
                  </a:cubicBezTo>
                  <a:cubicBezTo>
                    <a:pt x="170836" y="221661"/>
                    <a:pt x="171682" y="212689"/>
                    <a:pt x="178134" y="210010"/>
                  </a:cubicBezTo>
                  <a:cubicBezTo>
                    <a:pt x="183114" y="207939"/>
                    <a:pt x="181188" y="202593"/>
                    <a:pt x="183364" y="202668"/>
                  </a:cubicBezTo>
                  <a:cubicBezTo>
                    <a:pt x="186759" y="202784"/>
                    <a:pt x="186806" y="200172"/>
                    <a:pt x="187211" y="198193"/>
                  </a:cubicBezTo>
                  <a:cubicBezTo>
                    <a:pt x="177638" y="189515"/>
                    <a:pt x="178174" y="189690"/>
                    <a:pt x="171384" y="182106"/>
                  </a:cubicBezTo>
                  <a:cubicBezTo>
                    <a:pt x="170669" y="181307"/>
                    <a:pt x="140186" y="164461"/>
                    <a:pt x="135648" y="158443"/>
                  </a:cubicBezTo>
                  <a:cubicBezTo>
                    <a:pt x="128469" y="148919"/>
                    <a:pt x="128711" y="137030"/>
                    <a:pt x="136752" y="126234"/>
                  </a:cubicBezTo>
                  <a:cubicBezTo>
                    <a:pt x="141167" y="120303"/>
                    <a:pt x="139170" y="114893"/>
                    <a:pt x="144681" y="113728"/>
                  </a:cubicBezTo>
                  <a:cubicBezTo>
                    <a:pt x="145142" y="113633"/>
                    <a:pt x="143216" y="115823"/>
                    <a:pt x="155493" y="95531"/>
                  </a:cubicBezTo>
                  <a:cubicBezTo>
                    <a:pt x="157570" y="92100"/>
                    <a:pt x="156744" y="98162"/>
                    <a:pt x="172250" y="78414"/>
                  </a:cubicBezTo>
                  <a:cubicBezTo>
                    <a:pt x="177983" y="71112"/>
                    <a:pt x="100765" y="31744"/>
                    <a:pt x="110224" y="0"/>
                  </a:cubicBezTo>
                  <a:cubicBezTo>
                    <a:pt x="81587" y="890"/>
                    <a:pt x="52204" y="1785"/>
                    <a:pt x="22257" y="2687"/>
                  </a:cubicBezTo>
                  <a:cubicBezTo>
                    <a:pt x="37631" y="15665"/>
                    <a:pt x="32370" y="17971"/>
                    <a:pt x="62857" y="41073"/>
                  </a:cubicBezTo>
                  <a:cubicBezTo>
                    <a:pt x="126861" y="89576"/>
                    <a:pt x="60860" y="106164"/>
                    <a:pt x="53363" y="117751"/>
                  </a:cubicBezTo>
                  <a:cubicBezTo>
                    <a:pt x="46470" y="128400"/>
                    <a:pt x="35567" y="136123"/>
                    <a:pt x="31000" y="148489"/>
                  </a:cubicBezTo>
                  <a:cubicBezTo>
                    <a:pt x="30913" y="148724"/>
                    <a:pt x="30663" y="148927"/>
                    <a:pt x="30504" y="149149"/>
                  </a:cubicBezTo>
                  <a:cubicBezTo>
                    <a:pt x="33164" y="151467"/>
                    <a:pt x="30107" y="163487"/>
                    <a:pt x="35051" y="170316"/>
                  </a:cubicBezTo>
                  <a:cubicBezTo>
                    <a:pt x="35698" y="171214"/>
                    <a:pt x="36774" y="171926"/>
                    <a:pt x="37091" y="172904"/>
                  </a:cubicBezTo>
                  <a:cubicBezTo>
                    <a:pt x="42519" y="189499"/>
                    <a:pt x="60391" y="195366"/>
                    <a:pt x="65450" y="225342"/>
                  </a:cubicBezTo>
                  <a:cubicBezTo>
                    <a:pt x="65760" y="227170"/>
                    <a:pt x="66300" y="230465"/>
                    <a:pt x="65748" y="230692"/>
                  </a:cubicBezTo>
                  <a:cubicBezTo>
                    <a:pt x="59359" y="233308"/>
                    <a:pt x="70012" y="232119"/>
                    <a:pt x="47554" y="250968"/>
                  </a:cubicBezTo>
                  <a:cubicBezTo>
                    <a:pt x="49488" y="260516"/>
                    <a:pt x="37596" y="260985"/>
                    <a:pt x="12914" y="295019"/>
                  </a:cubicBezTo>
                  <a:cubicBezTo>
                    <a:pt x="17500" y="298791"/>
                    <a:pt x="18949" y="297977"/>
                    <a:pt x="19585" y="299404"/>
                  </a:cubicBezTo>
                  <a:cubicBezTo>
                    <a:pt x="22432" y="305815"/>
                    <a:pt x="75401" y="361230"/>
                    <a:pt x="82814" y="369594"/>
                  </a:cubicBezTo>
                  <a:cubicBezTo>
                    <a:pt x="93082" y="381177"/>
                    <a:pt x="88432" y="389914"/>
                    <a:pt x="79435" y="392708"/>
                  </a:cubicBezTo>
                  <a:cubicBezTo>
                    <a:pt x="77382" y="399176"/>
                    <a:pt x="75762" y="397975"/>
                    <a:pt x="69584" y="406939"/>
                  </a:cubicBezTo>
                  <a:cubicBezTo>
                    <a:pt x="59089" y="422171"/>
                    <a:pt x="49051" y="424715"/>
                    <a:pt x="48666" y="427024"/>
                  </a:cubicBezTo>
                  <a:cubicBezTo>
                    <a:pt x="47868" y="431838"/>
                    <a:pt x="12652" y="466250"/>
                    <a:pt x="7077" y="476358"/>
                  </a:cubicBezTo>
                  <a:cubicBezTo>
                    <a:pt x="-940" y="490886"/>
                    <a:pt x="-6209" y="473862"/>
                    <a:pt x="14490" y="497759"/>
                  </a:cubicBezTo>
                  <a:cubicBezTo>
                    <a:pt x="15384" y="498789"/>
                    <a:pt x="16138" y="500069"/>
                    <a:pt x="17254" y="500748"/>
                  </a:cubicBezTo>
                  <a:cubicBezTo>
                    <a:pt x="30961" y="509076"/>
                    <a:pt x="46653" y="531268"/>
                    <a:pt x="51068" y="533069"/>
                  </a:cubicBezTo>
                  <a:cubicBezTo>
                    <a:pt x="52760" y="533761"/>
                    <a:pt x="54781" y="535255"/>
                    <a:pt x="55345" y="536849"/>
                  </a:cubicBezTo>
                  <a:cubicBezTo>
                    <a:pt x="58819" y="546675"/>
                    <a:pt x="71454" y="546186"/>
                    <a:pt x="77207" y="561383"/>
                  </a:cubicBezTo>
                  <a:cubicBezTo>
                    <a:pt x="90394" y="564467"/>
                    <a:pt x="95623" y="580661"/>
                    <a:pt x="83271" y="589279"/>
                  </a:cubicBezTo>
                  <a:cubicBezTo>
                    <a:pt x="81512" y="590503"/>
                    <a:pt x="65291" y="610347"/>
                    <a:pt x="56889" y="618237"/>
                  </a:cubicBezTo>
                  <a:cubicBezTo>
                    <a:pt x="54864" y="620137"/>
                    <a:pt x="53355" y="621814"/>
                    <a:pt x="52180" y="623313"/>
                  </a:cubicBezTo>
                  <a:cubicBezTo>
                    <a:pt x="79022" y="623794"/>
                    <a:pt x="105494" y="624267"/>
                    <a:pt x="131510" y="624732"/>
                  </a:cubicBezTo>
                  <a:cubicBezTo>
                    <a:pt x="138987" y="616897"/>
                    <a:pt x="172123" y="584640"/>
                    <a:pt x="172162" y="58457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9;p17">
              <a:extLst>
                <a:ext uri="{FF2B5EF4-FFF2-40B4-BE49-F238E27FC236}">
                  <a16:creationId xmlns:a16="http://schemas.microsoft.com/office/drawing/2014/main" id="{461E4211-AA19-2E48-989D-B16B49BCE6CF}"/>
                </a:ext>
              </a:extLst>
            </p:cNvPr>
            <p:cNvSpPr/>
            <p:nvPr/>
          </p:nvSpPr>
          <p:spPr>
            <a:xfrm>
              <a:off x="7897489" y="7925360"/>
              <a:ext cx="120591" cy="378243"/>
            </a:xfrm>
            <a:custGeom>
              <a:avLst/>
              <a:gdLst/>
              <a:ahLst/>
              <a:cxnLst/>
              <a:rect l="l" t="t" r="r" b="b"/>
              <a:pathLst>
                <a:path w="120591" h="378243" extrusionOk="0">
                  <a:moveTo>
                    <a:pt x="14366" y="9838"/>
                  </a:moveTo>
                  <a:cubicBezTo>
                    <a:pt x="12841" y="11543"/>
                    <a:pt x="10737" y="12561"/>
                    <a:pt x="9835" y="15045"/>
                  </a:cubicBezTo>
                  <a:cubicBezTo>
                    <a:pt x="7247" y="22196"/>
                    <a:pt x="-1056" y="19227"/>
                    <a:pt x="5063" y="24013"/>
                  </a:cubicBezTo>
                  <a:cubicBezTo>
                    <a:pt x="25063" y="39650"/>
                    <a:pt x="16506" y="40298"/>
                    <a:pt x="48490" y="64538"/>
                  </a:cubicBezTo>
                  <a:cubicBezTo>
                    <a:pt x="110977" y="111892"/>
                    <a:pt x="45889" y="128762"/>
                    <a:pt x="39270" y="138985"/>
                  </a:cubicBezTo>
                  <a:cubicBezTo>
                    <a:pt x="32580" y="149324"/>
                    <a:pt x="21990" y="156821"/>
                    <a:pt x="17558" y="168829"/>
                  </a:cubicBezTo>
                  <a:cubicBezTo>
                    <a:pt x="17475" y="169056"/>
                    <a:pt x="17233" y="169255"/>
                    <a:pt x="17074" y="169469"/>
                  </a:cubicBezTo>
                  <a:cubicBezTo>
                    <a:pt x="19655" y="171719"/>
                    <a:pt x="16689" y="183390"/>
                    <a:pt x="21489" y="190020"/>
                  </a:cubicBezTo>
                  <a:cubicBezTo>
                    <a:pt x="22117" y="190891"/>
                    <a:pt x="23161" y="191582"/>
                    <a:pt x="23475" y="192532"/>
                  </a:cubicBezTo>
                  <a:cubicBezTo>
                    <a:pt x="26036" y="200367"/>
                    <a:pt x="32238" y="205848"/>
                    <a:pt x="36364" y="212662"/>
                  </a:cubicBezTo>
                  <a:cubicBezTo>
                    <a:pt x="42181" y="222277"/>
                    <a:pt x="47243" y="220453"/>
                    <a:pt x="47426" y="233709"/>
                  </a:cubicBezTo>
                  <a:cubicBezTo>
                    <a:pt x="49237" y="234639"/>
                    <a:pt x="49411" y="236134"/>
                    <a:pt x="49709" y="240701"/>
                  </a:cubicBezTo>
                  <a:cubicBezTo>
                    <a:pt x="49773" y="241639"/>
                    <a:pt x="50845" y="242482"/>
                    <a:pt x="51011" y="243444"/>
                  </a:cubicBezTo>
                  <a:cubicBezTo>
                    <a:pt x="51309" y="245217"/>
                    <a:pt x="51837" y="248417"/>
                    <a:pt x="51297" y="248635"/>
                  </a:cubicBezTo>
                  <a:cubicBezTo>
                    <a:pt x="45123" y="251163"/>
                    <a:pt x="55443" y="250022"/>
                    <a:pt x="33632" y="268323"/>
                  </a:cubicBezTo>
                  <a:cubicBezTo>
                    <a:pt x="35514" y="277641"/>
                    <a:pt x="24114" y="277839"/>
                    <a:pt x="0" y="311090"/>
                  </a:cubicBezTo>
                  <a:cubicBezTo>
                    <a:pt x="4455" y="314755"/>
                    <a:pt x="5861" y="313964"/>
                    <a:pt x="6476" y="315347"/>
                  </a:cubicBezTo>
                  <a:cubicBezTo>
                    <a:pt x="8779" y="320523"/>
                    <a:pt x="52739" y="367344"/>
                    <a:pt x="62987" y="378243"/>
                  </a:cubicBezTo>
                  <a:cubicBezTo>
                    <a:pt x="144549" y="320384"/>
                    <a:pt x="129599" y="337432"/>
                    <a:pt x="51353" y="226638"/>
                  </a:cubicBezTo>
                  <a:cubicBezTo>
                    <a:pt x="98854" y="198666"/>
                    <a:pt x="134809" y="186029"/>
                    <a:pt x="115067" y="164242"/>
                  </a:cubicBezTo>
                  <a:cubicBezTo>
                    <a:pt x="61419" y="87012"/>
                    <a:pt x="80307" y="110214"/>
                    <a:pt x="89265" y="79742"/>
                  </a:cubicBezTo>
                  <a:cubicBezTo>
                    <a:pt x="93649" y="70345"/>
                    <a:pt x="98703" y="62002"/>
                    <a:pt x="103917" y="52907"/>
                  </a:cubicBezTo>
                  <a:cubicBezTo>
                    <a:pt x="114304" y="37591"/>
                    <a:pt x="125430" y="572"/>
                    <a:pt x="96897" y="0"/>
                  </a:cubicBezTo>
                  <a:cubicBezTo>
                    <a:pt x="76845" y="1105"/>
                    <a:pt x="51099" y="2305"/>
                    <a:pt x="20576" y="3581"/>
                  </a:cubicBezTo>
                  <a:cubicBezTo>
                    <a:pt x="19290" y="4798"/>
                    <a:pt x="17126" y="6742"/>
                    <a:pt x="14366" y="98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0;p17">
              <a:extLst>
                <a:ext uri="{FF2B5EF4-FFF2-40B4-BE49-F238E27FC236}">
                  <a16:creationId xmlns:a16="http://schemas.microsoft.com/office/drawing/2014/main" id="{2EF18BF1-51E3-074A-BF9B-F08237C8CAA4}"/>
                </a:ext>
              </a:extLst>
            </p:cNvPr>
            <p:cNvSpPr/>
            <p:nvPr/>
          </p:nvSpPr>
          <p:spPr>
            <a:xfrm>
              <a:off x="7611803" y="7935667"/>
              <a:ext cx="189973" cy="632765"/>
            </a:xfrm>
            <a:custGeom>
              <a:avLst/>
              <a:gdLst/>
              <a:ahLst/>
              <a:cxnLst/>
              <a:rect l="l" t="t" r="r" b="b"/>
              <a:pathLst>
                <a:path w="189973" h="632765" extrusionOk="0">
                  <a:moveTo>
                    <a:pt x="178490" y="589816"/>
                  </a:moveTo>
                  <a:cubicBezTo>
                    <a:pt x="191411" y="578698"/>
                    <a:pt x="190430" y="580785"/>
                    <a:pt x="189179" y="579644"/>
                  </a:cubicBezTo>
                  <a:cubicBezTo>
                    <a:pt x="184029" y="574945"/>
                    <a:pt x="175218" y="563017"/>
                    <a:pt x="136667" y="529400"/>
                  </a:cubicBezTo>
                  <a:cubicBezTo>
                    <a:pt x="130917" y="524392"/>
                    <a:pt x="115571" y="516223"/>
                    <a:pt x="120840" y="503233"/>
                  </a:cubicBezTo>
                  <a:cubicBezTo>
                    <a:pt x="131187" y="477725"/>
                    <a:pt x="138053" y="479009"/>
                    <a:pt x="174754" y="425721"/>
                  </a:cubicBezTo>
                  <a:cubicBezTo>
                    <a:pt x="176326" y="423447"/>
                    <a:pt x="175711" y="425872"/>
                    <a:pt x="183763" y="418454"/>
                  </a:cubicBezTo>
                  <a:cubicBezTo>
                    <a:pt x="133149" y="375846"/>
                    <a:pt x="146808" y="374543"/>
                    <a:pt x="125589" y="364283"/>
                  </a:cubicBezTo>
                  <a:cubicBezTo>
                    <a:pt x="122158" y="362626"/>
                    <a:pt x="113736" y="350534"/>
                    <a:pt x="113033" y="341876"/>
                  </a:cubicBezTo>
                  <a:cubicBezTo>
                    <a:pt x="112136" y="330878"/>
                    <a:pt x="116234" y="330707"/>
                    <a:pt x="119176" y="326481"/>
                  </a:cubicBezTo>
                  <a:cubicBezTo>
                    <a:pt x="121773" y="314580"/>
                    <a:pt x="137191" y="300425"/>
                    <a:pt x="140590" y="290814"/>
                  </a:cubicBezTo>
                  <a:cubicBezTo>
                    <a:pt x="142500" y="285412"/>
                    <a:pt x="148186" y="286000"/>
                    <a:pt x="164311" y="266709"/>
                  </a:cubicBezTo>
                  <a:cubicBezTo>
                    <a:pt x="168925" y="261188"/>
                    <a:pt x="173257" y="255345"/>
                    <a:pt x="178169" y="250022"/>
                  </a:cubicBezTo>
                  <a:cubicBezTo>
                    <a:pt x="157489" y="230831"/>
                    <a:pt x="174258" y="252523"/>
                    <a:pt x="156767" y="228895"/>
                  </a:cubicBezTo>
                  <a:cubicBezTo>
                    <a:pt x="153709" y="224765"/>
                    <a:pt x="148849" y="222011"/>
                    <a:pt x="145422" y="218099"/>
                  </a:cubicBezTo>
                  <a:cubicBezTo>
                    <a:pt x="142170" y="214387"/>
                    <a:pt x="132669" y="193645"/>
                    <a:pt x="128837" y="191081"/>
                  </a:cubicBezTo>
                  <a:cubicBezTo>
                    <a:pt x="119244" y="184662"/>
                    <a:pt x="117667" y="176970"/>
                    <a:pt x="110024" y="168901"/>
                  </a:cubicBezTo>
                  <a:cubicBezTo>
                    <a:pt x="106764" y="165463"/>
                    <a:pt x="104409" y="160728"/>
                    <a:pt x="106716" y="155279"/>
                  </a:cubicBezTo>
                  <a:cubicBezTo>
                    <a:pt x="107097" y="154376"/>
                    <a:pt x="105930" y="143608"/>
                    <a:pt x="114145" y="140055"/>
                  </a:cubicBezTo>
                  <a:cubicBezTo>
                    <a:pt x="117751" y="138500"/>
                    <a:pt x="120677" y="134346"/>
                    <a:pt x="124691" y="128869"/>
                  </a:cubicBezTo>
                  <a:cubicBezTo>
                    <a:pt x="128773" y="123300"/>
                    <a:pt x="143707" y="117389"/>
                    <a:pt x="147813" y="111844"/>
                  </a:cubicBezTo>
                  <a:cubicBezTo>
                    <a:pt x="190180" y="54580"/>
                    <a:pt x="209855" y="86078"/>
                    <a:pt x="162373" y="41666"/>
                  </a:cubicBezTo>
                  <a:cubicBezTo>
                    <a:pt x="153935" y="33775"/>
                    <a:pt x="152788" y="24398"/>
                    <a:pt x="135432" y="16003"/>
                  </a:cubicBezTo>
                  <a:cubicBezTo>
                    <a:pt x="132962" y="14807"/>
                    <a:pt x="127479" y="7962"/>
                    <a:pt x="124608" y="0"/>
                  </a:cubicBezTo>
                  <a:cubicBezTo>
                    <a:pt x="89448" y="1189"/>
                    <a:pt x="52151" y="2409"/>
                    <a:pt x="13147" y="3645"/>
                  </a:cubicBezTo>
                  <a:cubicBezTo>
                    <a:pt x="6242" y="10899"/>
                    <a:pt x="15100" y="3514"/>
                    <a:pt x="3045" y="14056"/>
                  </a:cubicBezTo>
                  <a:cubicBezTo>
                    <a:pt x="-1648" y="18162"/>
                    <a:pt x="-8029" y="12879"/>
                    <a:pt x="44535" y="61346"/>
                  </a:cubicBezTo>
                  <a:cubicBezTo>
                    <a:pt x="71305" y="86054"/>
                    <a:pt x="86990" y="71061"/>
                    <a:pt x="26083" y="127462"/>
                  </a:cubicBezTo>
                  <a:cubicBezTo>
                    <a:pt x="24650" y="138584"/>
                    <a:pt x="11015" y="131381"/>
                    <a:pt x="31471" y="155891"/>
                  </a:cubicBezTo>
                  <a:cubicBezTo>
                    <a:pt x="35617" y="160856"/>
                    <a:pt x="51019" y="165944"/>
                    <a:pt x="54875" y="171143"/>
                  </a:cubicBezTo>
                  <a:cubicBezTo>
                    <a:pt x="73112" y="195744"/>
                    <a:pt x="76718" y="193208"/>
                    <a:pt x="75761" y="200605"/>
                  </a:cubicBezTo>
                  <a:cubicBezTo>
                    <a:pt x="90837" y="213186"/>
                    <a:pt x="22077" y="267592"/>
                    <a:pt x="9184" y="293453"/>
                  </a:cubicBezTo>
                  <a:cubicBezTo>
                    <a:pt x="25214" y="307958"/>
                    <a:pt x="23721" y="308634"/>
                    <a:pt x="25428" y="309671"/>
                  </a:cubicBezTo>
                  <a:cubicBezTo>
                    <a:pt x="38738" y="317756"/>
                    <a:pt x="53973" y="339304"/>
                    <a:pt x="58258" y="341050"/>
                  </a:cubicBezTo>
                  <a:cubicBezTo>
                    <a:pt x="59902" y="341721"/>
                    <a:pt x="61863" y="343172"/>
                    <a:pt x="62407" y="344722"/>
                  </a:cubicBezTo>
                  <a:cubicBezTo>
                    <a:pt x="66445" y="356150"/>
                    <a:pt x="89205" y="356699"/>
                    <a:pt x="85941" y="384377"/>
                  </a:cubicBezTo>
                  <a:cubicBezTo>
                    <a:pt x="70619" y="395849"/>
                    <a:pt x="69503" y="407273"/>
                    <a:pt x="57559" y="416022"/>
                  </a:cubicBezTo>
                  <a:cubicBezTo>
                    <a:pt x="46965" y="423777"/>
                    <a:pt x="14600" y="459735"/>
                    <a:pt x="10359" y="468591"/>
                  </a:cubicBezTo>
                  <a:cubicBezTo>
                    <a:pt x="5392" y="478965"/>
                    <a:pt x="-6703" y="465784"/>
                    <a:pt x="36693" y="510571"/>
                  </a:cubicBezTo>
                  <a:cubicBezTo>
                    <a:pt x="38218" y="512149"/>
                    <a:pt x="38678" y="514736"/>
                    <a:pt x="40167" y="516366"/>
                  </a:cubicBezTo>
                  <a:cubicBezTo>
                    <a:pt x="43435" y="519940"/>
                    <a:pt x="67565" y="545654"/>
                    <a:pt x="71798" y="547053"/>
                  </a:cubicBezTo>
                  <a:cubicBezTo>
                    <a:pt x="76638" y="548663"/>
                    <a:pt x="88840" y="556808"/>
                    <a:pt x="87264" y="561275"/>
                  </a:cubicBezTo>
                  <a:cubicBezTo>
                    <a:pt x="95181" y="581679"/>
                    <a:pt x="81236" y="589764"/>
                    <a:pt x="76154" y="595687"/>
                  </a:cubicBezTo>
                  <a:cubicBezTo>
                    <a:pt x="64385" y="609353"/>
                    <a:pt x="54482" y="610708"/>
                    <a:pt x="53874" y="612891"/>
                  </a:cubicBezTo>
                  <a:cubicBezTo>
                    <a:pt x="52762" y="616885"/>
                    <a:pt x="49491" y="619278"/>
                    <a:pt x="46453" y="620944"/>
                  </a:cubicBezTo>
                  <a:cubicBezTo>
                    <a:pt x="34596" y="627447"/>
                    <a:pt x="39993" y="630066"/>
                    <a:pt x="35291" y="631024"/>
                  </a:cubicBezTo>
                  <a:cubicBezTo>
                    <a:pt x="71079" y="631649"/>
                    <a:pt x="105827" y="632237"/>
                    <a:pt x="139343" y="632766"/>
                  </a:cubicBezTo>
                  <a:cubicBezTo>
                    <a:pt x="144648" y="624541"/>
                    <a:pt x="156167" y="609015"/>
                    <a:pt x="178490" y="58981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31;p17">
              <a:extLst>
                <a:ext uri="{FF2B5EF4-FFF2-40B4-BE49-F238E27FC236}">
                  <a16:creationId xmlns:a16="http://schemas.microsoft.com/office/drawing/2014/main" id="{03226A92-9F30-4640-90AA-E442AC8EE26F}"/>
                </a:ext>
              </a:extLst>
            </p:cNvPr>
            <p:cNvSpPr/>
            <p:nvPr/>
          </p:nvSpPr>
          <p:spPr>
            <a:xfrm>
              <a:off x="6056268" y="7973171"/>
              <a:ext cx="145257" cy="619946"/>
            </a:xfrm>
            <a:custGeom>
              <a:avLst/>
              <a:gdLst/>
              <a:ahLst/>
              <a:cxnLst/>
              <a:rect l="l" t="t" r="r" b="b"/>
              <a:pathLst>
                <a:path w="145257" h="619946" extrusionOk="0">
                  <a:moveTo>
                    <a:pt x="82461" y="602309"/>
                  </a:moveTo>
                  <a:cubicBezTo>
                    <a:pt x="86352" y="600675"/>
                    <a:pt x="131630" y="546787"/>
                    <a:pt x="141719" y="538658"/>
                  </a:cubicBezTo>
                  <a:cubicBezTo>
                    <a:pt x="140981" y="537211"/>
                    <a:pt x="91982" y="489054"/>
                    <a:pt x="78843" y="477662"/>
                  </a:cubicBezTo>
                  <a:cubicBezTo>
                    <a:pt x="76191" y="475360"/>
                    <a:pt x="68976" y="461953"/>
                    <a:pt x="60229" y="455978"/>
                  </a:cubicBezTo>
                  <a:cubicBezTo>
                    <a:pt x="55678" y="452870"/>
                    <a:pt x="56723" y="450664"/>
                    <a:pt x="58561" y="446792"/>
                  </a:cubicBezTo>
                  <a:cubicBezTo>
                    <a:pt x="56830" y="439693"/>
                    <a:pt x="59828" y="430944"/>
                    <a:pt x="68063" y="427406"/>
                  </a:cubicBezTo>
                  <a:cubicBezTo>
                    <a:pt x="79776" y="407360"/>
                    <a:pt x="109231" y="377325"/>
                    <a:pt x="111530" y="372094"/>
                  </a:cubicBezTo>
                  <a:cubicBezTo>
                    <a:pt x="112269" y="370421"/>
                    <a:pt x="116164" y="370206"/>
                    <a:pt x="116644" y="369411"/>
                  </a:cubicBezTo>
                  <a:cubicBezTo>
                    <a:pt x="117895" y="367348"/>
                    <a:pt x="130216" y="351536"/>
                    <a:pt x="140032" y="342103"/>
                  </a:cubicBezTo>
                  <a:cubicBezTo>
                    <a:pt x="135398" y="337993"/>
                    <a:pt x="111657" y="316874"/>
                    <a:pt x="108302" y="311464"/>
                  </a:cubicBezTo>
                  <a:cubicBezTo>
                    <a:pt x="97831" y="294562"/>
                    <a:pt x="82679" y="292225"/>
                    <a:pt x="79907" y="288107"/>
                  </a:cubicBezTo>
                  <a:cubicBezTo>
                    <a:pt x="74853" y="280594"/>
                    <a:pt x="68257" y="266980"/>
                    <a:pt x="73566" y="259598"/>
                  </a:cubicBezTo>
                  <a:cubicBezTo>
                    <a:pt x="76250" y="255858"/>
                    <a:pt x="74547" y="249510"/>
                    <a:pt x="80551" y="247876"/>
                  </a:cubicBezTo>
                  <a:cubicBezTo>
                    <a:pt x="82087" y="242748"/>
                    <a:pt x="86713" y="239866"/>
                    <a:pt x="89449" y="235625"/>
                  </a:cubicBezTo>
                  <a:cubicBezTo>
                    <a:pt x="104017" y="213043"/>
                    <a:pt x="112590" y="211242"/>
                    <a:pt x="113011" y="207880"/>
                  </a:cubicBezTo>
                  <a:cubicBezTo>
                    <a:pt x="114040" y="199719"/>
                    <a:pt x="123101" y="193582"/>
                    <a:pt x="130458" y="189988"/>
                  </a:cubicBezTo>
                  <a:cubicBezTo>
                    <a:pt x="129057" y="188247"/>
                    <a:pt x="107127" y="150068"/>
                    <a:pt x="100960" y="144133"/>
                  </a:cubicBezTo>
                  <a:cubicBezTo>
                    <a:pt x="92328" y="135821"/>
                    <a:pt x="94059" y="128730"/>
                    <a:pt x="89926" y="117870"/>
                  </a:cubicBezTo>
                  <a:cubicBezTo>
                    <a:pt x="88786" y="114873"/>
                    <a:pt x="90144" y="112174"/>
                    <a:pt x="94472" y="98810"/>
                  </a:cubicBezTo>
                  <a:cubicBezTo>
                    <a:pt x="102052" y="98639"/>
                    <a:pt x="121882" y="77075"/>
                    <a:pt x="125753" y="73223"/>
                  </a:cubicBezTo>
                  <a:cubicBezTo>
                    <a:pt x="145630" y="53448"/>
                    <a:pt x="148231" y="54863"/>
                    <a:pt x="142756" y="52835"/>
                  </a:cubicBezTo>
                  <a:cubicBezTo>
                    <a:pt x="137661" y="50947"/>
                    <a:pt x="144459" y="50896"/>
                    <a:pt x="118927" y="33851"/>
                  </a:cubicBezTo>
                  <a:cubicBezTo>
                    <a:pt x="111911" y="29172"/>
                    <a:pt x="92709" y="5410"/>
                    <a:pt x="83985" y="0"/>
                  </a:cubicBezTo>
                  <a:cubicBezTo>
                    <a:pt x="67138" y="2397"/>
                    <a:pt x="52653" y="7155"/>
                    <a:pt x="42801" y="15840"/>
                  </a:cubicBezTo>
                  <a:cubicBezTo>
                    <a:pt x="31001" y="26362"/>
                    <a:pt x="39478" y="38816"/>
                    <a:pt x="53514" y="72512"/>
                  </a:cubicBezTo>
                  <a:cubicBezTo>
                    <a:pt x="63056" y="101525"/>
                    <a:pt x="50223" y="94779"/>
                    <a:pt x="19756" y="107480"/>
                  </a:cubicBezTo>
                  <a:cubicBezTo>
                    <a:pt x="-24788" y="122549"/>
                    <a:pt x="40824" y="155096"/>
                    <a:pt x="69445" y="200987"/>
                  </a:cubicBezTo>
                  <a:cubicBezTo>
                    <a:pt x="-6256" y="297834"/>
                    <a:pt x="-28826" y="256903"/>
                    <a:pt x="84740" y="374193"/>
                  </a:cubicBezTo>
                  <a:cubicBezTo>
                    <a:pt x="-15842" y="492294"/>
                    <a:pt x="-38236" y="439371"/>
                    <a:pt x="80003" y="520731"/>
                  </a:cubicBezTo>
                  <a:cubicBezTo>
                    <a:pt x="40677" y="574468"/>
                    <a:pt x="14169" y="606845"/>
                    <a:pt x="25461" y="619946"/>
                  </a:cubicBezTo>
                  <a:cubicBezTo>
                    <a:pt x="37560" y="615963"/>
                    <a:pt x="53141" y="612370"/>
                    <a:pt x="71772" y="609130"/>
                  </a:cubicBezTo>
                  <a:cubicBezTo>
                    <a:pt x="74567" y="603907"/>
                    <a:pt x="78661" y="603903"/>
                    <a:pt x="82461" y="60230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32;p17">
              <a:extLst>
                <a:ext uri="{FF2B5EF4-FFF2-40B4-BE49-F238E27FC236}">
                  <a16:creationId xmlns:a16="http://schemas.microsoft.com/office/drawing/2014/main" id="{87B14EBA-7C2D-F34C-A0AA-B7CD616F49A4}"/>
                </a:ext>
              </a:extLst>
            </p:cNvPr>
            <p:cNvSpPr/>
            <p:nvPr/>
          </p:nvSpPr>
          <p:spPr>
            <a:xfrm>
              <a:off x="7758781" y="7931171"/>
              <a:ext cx="172447" cy="639018"/>
            </a:xfrm>
            <a:custGeom>
              <a:avLst/>
              <a:gdLst/>
              <a:ahLst/>
              <a:cxnLst/>
              <a:rect l="l" t="t" r="r" b="b"/>
              <a:pathLst>
                <a:path w="172447" h="639018" extrusionOk="0">
                  <a:moveTo>
                    <a:pt x="162564" y="585547"/>
                  </a:moveTo>
                  <a:cubicBezTo>
                    <a:pt x="165574" y="581786"/>
                    <a:pt x="164430" y="584239"/>
                    <a:pt x="168889" y="580654"/>
                  </a:cubicBezTo>
                  <a:cubicBezTo>
                    <a:pt x="168762" y="580395"/>
                    <a:pt x="126176" y="537143"/>
                    <a:pt x="106013" y="519657"/>
                  </a:cubicBezTo>
                  <a:cubicBezTo>
                    <a:pt x="103361" y="517356"/>
                    <a:pt x="96142" y="503952"/>
                    <a:pt x="87399" y="497974"/>
                  </a:cubicBezTo>
                  <a:cubicBezTo>
                    <a:pt x="82828" y="494854"/>
                    <a:pt x="83893" y="492651"/>
                    <a:pt x="85731" y="488788"/>
                  </a:cubicBezTo>
                  <a:cubicBezTo>
                    <a:pt x="84000" y="481688"/>
                    <a:pt x="86998" y="472935"/>
                    <a:pt x="95233" y="469402"/>
                  </a:cubicBezTo>
                  <a:cubicBezTo>
                    <a:pt x="105783" y="451343"/>
                    <a:pt x="152875" y="397868"/>
                    <a:pt x="167206" y="384095"/>
                  </a:cubicBezTo>
                  <a:cubicBezTo>
                    <a:pt x="162421" y="379853"/>
                    <a:pt x="138823" y="358849"/>
                    <a:pt x="135476" y="353455"/>
                  </a:cubicBezTo>
                  <a:cubicBezTo>
                    <a:pt x="125005" y="336554"/>
                    <a:pt x="109853" y="334217"/>
                    <a:pt x="107081" y="330098"/>
                  </a:cubicBezTo>
                  <a:cubicBezTo>
                    <a:pt x="102027" y="322586"/>
                    <a:pt x="95432" y="308971"/>
                    <a:pt x="100740" y="301590"/>
                  </a:cubicBezTo>
                  <a:cubicBezTo>
                    <a:pt x="103425" y="297849"/>
                    <a:pt x="101721" y="291501"/>
                    <a:pt x="107725" y="289868"/>
                  </a:cubicBezTo>
                  <a:cubicBezTo>
                    <a:pt x="109261" y="284740"/>
                    <a:pt x="113887" y="281858"/>
                    <a:pt x="116623" y="277617"/>
                  </a:cubicBezTo>
                  <a:cubicBezTo>
                    <a:pt x="131191" y="255031"/>
                    <a:pt x="139764" y="253238"/>
                    <a:pt x="140189" y="249871"/>
                  </a:cubicBezTo>
                  <a:cubicBezTo>
                    <a:pt x="141214" y="241711"/>
                    <a:pt x="150283" y="235573"/>
                    <a:pt x="157636" y="231980"/>
                  </a:cubicBezTo>
                  <a:cubicBezTo>
                    <a:pt x="156219" y="230231"/>
                    <a:pt x="134312" y="192071"/>
                    <a:pt x="128134" y="186125"/>
                  </a:cubicBezTo>
                  <a:cubicBezTo>
                    <a:pt x="119502" y="177813"/>
                    <a:pt x="121233" y="170722"/>
                    <a:pt x="117100" y="159862"/>
                  </a:cubicBezTo>
                  <a:cubicBezTo>
                    <a:pt x="115960" y="156865"/>
                    <a:pt x="117318" y="154166"/>
                    <a:pt x="121646" y="140802"/>
                  </a:cubicBezTo>
                  <a:cubicBezTo>
                    <a:pt x="131350" y="140583"/>
                    <a:pt x="161758" y="104558"/>
                    <a:pt x="168584" y="100400"/>
                  </a:cubicBezTo>
                  <a:cubicBezTo>
                    <a:pt x="174992" y="96493"/>
                    <a:pt x="171947" y="95574"/>
                    <a:pt x="169930" y="94827"/>
                  </a:cubicBezTo>
                  <a:cubicBezTo>
                    <a:pt x="164839" y="92939"/>
                    <a:pt x="171633" y="92887"/>
                    <a:pt x="146101" y="75843"/>
                  </a:cubicBezTo>
                  <a:cubicBezTo>
                    <a:pt x="138640" y="70862"/>
                    <a:pt x="116623" y="43411"/>
                    <a:pt x="109265" y="41030"/>
                  </a:cubicBezTo>
                  <a:cubicBezTo>
                    <a:pt x="107077" y="40322"/>
                    <a:pt x="96496" y="27873"/>
                    <a:pt x="96734" y="22113"/>
                  </a:cubicBezTo>
                  <a:cubicBezTo>
                    <a:pt x="94939" y="17514"/>
                    <a:pt x="95606" y="4643"/>
                    <a:pt x="103579" y="0"/>
                  </a:cubicBezTo>
                  <a:cubicBezTo>
                    <a:pt x="79521" y="918"/>
                    <a:pt x="53501" y="1864"/>
                    <a:pt x="25813" y="2838"/>
                  </a:cubicBezTo>
                  <a:cubicBezTo>
                    <a:pt x="42772" y="22952"/>
                    <a:pt x="86049" y="62848"/>
                    <a:pt x="88443" y="74141"/>
                  </a:cubicBezTo>
                  <a:cubicBezTo>
                    <a:pt x="89960" y="81169"/>
                    <a:pt x="84564" y="81284"/>
                    <a:pt x="87415" y="85240"/>
                  </a:cubicBezTo>
                  <a:cubicBezTo>
                    <a:pt x="74693" y="92927"/>
                    <a:pt x="69431" y="99068"/>
                    <a:pt x="49669" y="119122"/>
                  </a:cubicBezTo>
                  <a:cubicBezTo>
                    <a:pt x="35490" y="133508"/>
                    <a:pt x="17137" y="139271"/>
                    <a:pt x="3772" y="157703"/>
                  </a:cubicBezTo>
                  <a:cubicBezTo>
                    <a:pt x="2577" y="159353"/>
                    <a:pt x="1358" y="160836"/>
                    <a:pt x="0" y="162012"/>
                  </a:cubicBezTo>
                  <a:cubicBezTo>
                    <a:pt x="2339" y="167140"/>
                    <a:pt x="5380" y="171922"/>
                    <a:pt x="10840" y="174816"/>
                  </a:cubicBezTo>
                  <a:cubicBezTo>
                    <a:pt x="15573" y="177328"/>
                    <a:pt x="45202" y="234695"/>
                    <a:pt x="70714" y="241830"/>
                  </a:cubicBezTo>
                  <a:cubicBezTo>
                    <a:pt x="73489" y="248516"/>
                    <a:pt x="75419" y="249597"/>
                    <a:pt x="73561" y="252034"/>
                  </a:cubicBezTo>
                  <a:cubicBezTo>
                    <a:pt x="69479" y="272541"/>
                    <a:pt x="70388" y="270688"/>
                    <a:pt x="70126" y="270736"/>
                  </a:cubicBezTo>
                  <a:cubicBezTo>
                    <a:pt x="64488" y="271706"/>
                    <a:pt x="65230" y="278841"/>
                    <a:pt x="60489" y="280594"/>
                  </a:cubicBezTo>
                  <a:cubicBezTo>
                    <a:pt x="47871" y="285261"/>
                    <a:pt x="8251" y="331498"/>
                    <a:pt x="3240" y="338120"/>
                  </a:cubicBezTo>
                  <a:cubicBezTo>
                    <a:pt x="7683" y="341701"/>
                    <a:pt x="9065" y="340934"/>
                    <a:pt x="9684" y="342329"/>
                  </a:cubicBezTo>
                  <a:cubicBezTo>
                    <a:pt x="15617" y="355669"/>
                    <a:pt x="29173" y="362228"/>
                    <a:pt x="37432" y="373676"/>
                  </a:cubicBezTo>
                  <a:cubicBezTo>
                    <a:pt x="43284" y="381789"/>
                    <a:pt x="50829" y="388876"/>
                    <a:pt x="57817" y="396155"/>
                  </a:cubicBezTo>
                  <a:cubicBezTo>
                    <a:pt x="86767" y="426309"/>
                    <a:pt x="79541" y="423387"/>
                    <a:pt x="73470" y="435424"/>
                  </a:cubicBezTo>
                  <a:cubicBezTo>
                    <a:pt x="64031" y="454102"/>
                    <a:pt x="60323" y="447583"/>
                    <a:pt x="35172" y="482368"/>
                  </a:cubicBezTo>
                  <a:cubicBezTo>
                    <a:pt x="22625" y="499731"/>
                    <a:pt x="19385" y="495704"/>
                    <a:pt x="14985" y="503026"/>
                  </a:cubicBezTo>
                  <a:cubicBezTo>
                    <a:pt x="35796" y="530314"/>
                    <a:pt x="49590" y="535001"/>
                    <a:pt x="56515" y="550360"/>
                  </a:cubicBezTo>
                  <a:cubicBezTo>
                    <a:pt x="59489" y="556959"/>
                    <a:pt x="71381" y="558620"/>
                    <a:pt x="74974" y="568403"/>
                  </a:cubicBezTo>
                  <a:cubicBezTo>
                    <a:pt x="76408" y="572306"/>
                    <a:pt x="94737" y="573173"/>
                    <a:pt x="85322" y="585773"/>
                  </a:cubicBezTo>
                  <a:cubicBezTo>
                    <a:pt x="84036" y="592968"/>
                    <a:pt x="81693" y="597945"/>
                    <a:pt x="76130" y="603907"/>
                  </a:cubicBezTo>
                  <a:cubicBezTo>
                    <a:pt x="54974" y="620860"/>
                    <a:pt x="43892" y="631422"/>
                    <a:pt x="36645" y="637941"/>
                  </a:cubicBezTo>
                  <a:cubicBezTo>
                    <a:pt x="64436" y="638350"/>
                    <a:pt x="91246" y="638716"/>
                    <a:pt x="116897" y="639018"/>
                  </a:cubicBezTo>
                  <a:cubicBezTo>
                    <a:pt x="115468" y="634773"/>
                    <a:pt x="133356" y="622057"/>
                    <a:pt x="162564" y="5855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33;p17">
              <a:extLst>
                <a:ext uri="{FF2B5EF4-FFF2-40B4-BE49-F238E27FC236}">
                  <a16:creationId xmlns:a16="http://schemas.microsoft.com/office/drawing/2014/main" id="{871A66E1-4161-FD4B-A29E-FE2AFF0CE95C}"/>
                </a:ext>
              </a:extLst>
            </p:cNvPr>
            <p:cNvSpPr/>
            <p:nvPr/>
          </p:nvSpPr>
          <p:spPr>
            <a:xfrm>
              <a:off x="6444289" y="7968985"/>
              <a:ext cx="174043" cy="589370"/>
            </a:xfrm>
            <a:custGeom>
              <a:avLst/>
              <a:gdLst/>
              <a:ahLst/>
              <a:cxnLst/>
              <a:rect l="l" t="t" r="r" b="b"/>
              <a:pathLst>
                <a:path w="174043" h="589370" extrusionOk="0">
                  <a:moveTo>
                    <a:pt x="91413" y="469251"/>
                  </a:moveTo>
                  <a:cubicBezTo>
                    <a:pt x="84897" y="464501"/>
                    <a:pt x="80974" y="463050"/>
                    <a:pt x="83527" y="457870"/>
                  </a:cubicBezTo>
                  <a:cubicBezTo>
                    <a:pt x="85108" y="454662"/>
                    <a:pt x="81324" y="445234"/>
                    <a:pt x="90369" y="438242"/>
                  </a:cubicBezTo>
                  <a:cubicBezTo>
                    <a:pt x="92048" y="436938"/>
                    <a:pt x="138839" y="379352"/>
                    <a:pt x="138954" y="379082"/>
                  </a:cubicBezTo>
                  <a:cubicBezTo>
                    <a:pt x="139713" y="377357"/>
                    <a:pt x="143731" y="377134"/>
                    <a:pt x="144223" y="376316"/>
                  </a:cubicBezTo>
                  <a:cubicBezTo>
                    <a:pt x="148603" y="369085"/>
                    <a:pt x="155512" y="363870"/>
                    <a:pt x="159781" y="356576"/>
                  </a:cubicBezTo>
                  <a:cubicBezTo>
                    <a:pt x="167464" y="343442"/>
                    <a:pt x="179396" y="358977"/>
                    <a:pt x="141499" y="323524"/>
                  </a:cubicBezTo>
                  <a:cubicBezTo>
                    <a:pt x="133070" y="315641"/>
                    <a:pt x="131898" y="306249"/>
                    <a:pt x="114558" y="297861"/>
                  </a:cubicBezTo>
                  <a:cubicBezTo>
                    <a:pt x="99013" y="290345"/>
                    <a:pt x="95289" y="269571"/>
                    <a:pt x="99859" y="263215"/>
                  </a:cubicBezTo>
                  <a:cubicBezTo>
                    <a:pt x="102626" y="259364"/>
                    <a:pt x="100871" y="252825"/>
                    <a:pt x="107050" y="251143"/>
                  </a:cubicBezTo>
                  <a:cubicBezTo>
                    <a:pt x="107554" y="249470"/>
                    <a:pt x="125922" y="222937"/>
                    <a:pt x="138005" y="213150"/>
                  </a:cubicBezTo>
                  <a:cubicBezTo>
                    <a:pt x="144648" y="207768"/>
                    <a:pt x="133745" y="209096"/>
                    <a:pt x="155361" y="193256"/>
                  </a:cubicBezTo>
                  <a:cubicBezTo>
                    <a:pt x="158955" y="190624"/>
                    <a:pt x="158828" y="192318"/>
                    <a:pt x="157918" y="190795"/>
                  </a:cubicBezTo>
                  <a:cubicBezTo>
                    <a:pt x="105370" y="103230"/>
                    <a:pt x="136969" y="170423"/>
                    <a:pt x="116710" y="117242"/>
                  </a:cubicBezTo>
                  <a:cubicBezTo>
                    <a:pt x="115535" y="114158"/>
                    <a:pt x="116937" y="111375"/>
                    <a:pt x="121392" y="97614"/>
                  </a:cubicBezTo>
                  <a:cubicBezTo>
                    <a:pt x="129655" y="97423"/>
                    <a:pt x="173884" y="51969"/>
                    <a:pt x="174043" y="51703"/>
                  </a:cubicBezTo>
                  <a:cubicBezTo>
                    <a:pt x="170855" y="49822"/>
                    <a:pt x="170108" y="50387"/>
                    <a:pt x="167901" y="47744"/>
                  </a:cubicBezTo>
                  <a:cubicBezTo>
                    <a:pt x="156850" y="34551"/>
                    <a:pt x="142826" y="31462"/>
                    <a:pt x="135309" y="19931"/>
                  </a:cubicBezTo>
                  <a:cubicBezTo>
                    <a:pt x="131116" y="13499"/>
                    <a:pt x="122698" y="6555"/>
                    <a:pt x="114959" y="0"/>
                  </a:cubicBezTo>
                  <a:cubicBezTo>
                    <a:pt x="92334" y="580"/>
                    <a:pt x="70758" y="1129"/>
                    <a:pt x="50364" y="1646"/>
                  </a:cubicBezTo>
                  <a:cubicBezTo>
                    <a:pt x="61871" y="15029"/>
                    <a:pt x="83905" y="34213"/>
                    <a:pt x="85874" y="43478"/>
                  </a:cubicBezTo>
                  <a:cubicBezTo>
                    <a:pt x="87347" y="50303"/>
                    <a:pt x="82106" y="50415"/>
                    <a:pt x="84877" y="54255"/>
                  </a:cubicBezTo>
                  <a:cubicBezTo>
                    <a:pt x="72529" y="61716"/>
                    <a:pt x="67418" y="67682"/>
                    <a:pt x="48228" y="87151"/>
                  </a:cubicBezTo>
                  <a:cubicBezTo>
                    <a:pt x="34462" y="101116"/>
                    <a:pt x="16641" y="106712"/>
                    <a:pt x="3665" y="124612"/>
                  </a:cubicBezTo>
                  <a:cubicBezTo>
                    <a:pt x="2505" y="126214"/>
                    <a:pt x="1322" y="127653"/>
                    <a:pt x="0" y="128793"/>
                  </a:cubicBezTo>
                  <a:cubicBezTo>
                    <a:pt x="2271" y="133770"/>
                    <a:pt x="5225" y="138413"/>
                    <a:pt x="10522" y="141227"/>
                  </a:cubicBezTo>
                  <a:cubicBezTo>
                    <a:pt x="15081" y="143652"/>
                    <a:pt x="43940" y="199381"/>
                    <a:pt x="68657" y="206290"/>
                  </a:cubicBezTo>
                  <a:cubicBezTo>
                    <a:pt x="71349" y="212781"/>
                    <a:pt x="73227" y="213830"/>
                    <a:pt x="71421" y="216195"/>
                  </a:cubicBezTo>
                  <a:cubicBezTo>
                    <a:pt x="67458" y="236106"/>
                    <a:pt x="68340" y="234309"/>
                    <a:pt x="68085" y="234353"/>
                  </a:cubicBezTo>
                  <a:cubicBezTo>
                    <a:pt x="62610" y="235295"/>
                    <a:pt x="63332" y="242224"/>
                    <a:pt x="58726" y="243925"/>
                  </a:cubicBezTo>
                  <a:cubicBezTo>
                    <a:pt x="46473" y="248460"/>
                    <a:pt x="8029" y="293326"/>
                    <a:pt x="3141" y="299777"/>
                  </a:cubicBezTo>
                  <a:cubicBezTo>
                    <a:pt x="7453" y="303251"/>
                    <a:pt x="8795" y="302508"/>
                    <a:pt x="9399" y="303864"/>
                  </a:cubicBezTo>
                  <a:cubicBezTo>
                    <a:pt x="15156" y="316814"/>
                    <a:pt x="28323" y="323182"/>
                    <a:pt x="36340" y="334300"/>
                  </a:cubicBezTo>
                  <a:cubicBezTo>
                    <a:pt x="42018" y="342178"/>
                    <a:pt x="49344" y="349055"/>
                    <a:pt x="56130" y="356123"/>
                  </a:cubicBezTo>
                  <a:cubicBezTo>
                    <a:pt x="84238" y="385402"/>
                    <a:pt x="77218" y="382564"/>
                    <a:pt x="71325" y="394251"/>
                  </a:cubicBezTo>
                  <a:cubicBezTo>
                    <a:pt x="62165" y="412389"/>
                    <a:pt x="58560" y="406056"/>
                    <a:pt x="34140" y="439832"/>
                  </a:cubicBezTo>
                  <a:cubicBezTo>
                    <a:pt x="21958" y="456690"/>
                    <a:pt x="18813" y="452778"/>
                    <a:pt x="14537" y="459890"/>
                  </a:cubicBezTo>
                  <a:cubicBezTo>
                    <a:pt x="34740" y="486383"/>
                    <a:pt x="48133" y="490934"/>
                    <a:pt x="54855" y="505844"/>
                  </a:cubicBezTo>
                  <a:cubicBezTo>
                    <a:pt x="57746" y="512252"/>
                    <a:pt x="69288" y="513866"/>
                    <a:pt x="72775" y="523362"/>
                  </a:cubicBezTo>
                  <a:cubicBezTo>
                    <a:pt x="74172" y="527154"/>
                    <a:pt x="91965" y="527993"/>
                    <a:pt x="82829" y="540228"/>
                  </a:cubicBezTo>
                  <a:cubicBezTo>
                    <a:pt x="81566" y="547272"/>
                    <a:pt x="79271" y="552085"/>
                    <a:pt x="73902" y="557833"/>
                  </a:cubicBezTo>
                  <a:cubicBezTo>
                    <a:pt x="47708" y="578829"/>
                    <a:pt x="42653" y="586405"/>
                    <a:pt x="35069" y="589371"/>
                  </a:cubicBezTo>
                  <a:cubicBezTo>
                    <a:pt x="67406" y="588603"/>
                    <a:pt x="100983" y="587999"/>
                    <a:pt x="135591" y="587546"/>
                  </a:cubicBezTo>
                  <a:cubicBezTo>
                    <a:pt x="144783" y="577036"/>
                    <a:pt x="165431" y="553500"/>
                    <a:pt x="165637" y="553409"/>
                  </a:cubicBezTo>
                  <a:cubicBezTo>
                    <a:pt x="177688" y="548114"/>
                    <a:pt x="111727" y="500971"/>
                    <a:pt x="91413" y="46925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34;p17">
              <a:extLst>
                <a:ext uri="{FF2B5EF4-FFF2-40B4-BE49-F238E27FC236}">
                  <a16:creationId xmlns:a16="http://schemas.microsoft.com/office/drawing/2014/main" id="{E38EDB63-15A9-904D-8880-5AFAB5ED1922}"/>
                </a:ext>
              </a:extLst>
            </p:cNvPr>
            <p:cNvSpPr/>
            <p:nvPr/>
          </p:nvSpPr>
          <p:spPr>
            <a:xfrm>
              <a:off x="6751930" y="7960896"/>
              <a:ext cx="159233" cy="594772"/>
            </a:xfrm>
            <a:custGeom>
              <a:avLst/>
              <a:gdLst/>
              <a:ahLst/>
              <a:cxnLst/>
              <a:rect l="l" t="t" r="r" b="b"/>
              <a:pathLst>
                <a:path w="159233" h="594772" extrusionOk="0">
                  <a:moveTo>
                    <a:pt x="158299" y="554419"/>
                  </a:moveTo>
                  <a:cubicBezTo>
                    <a:pt x="153157" y="549728"/>
                    <a:pt x="144338" y="537795"/>
                    <a:pt x="105787" y="504175"/>
                  </a:cubicBezTo>
                  <a:cubicBezTo>
                    <a:pt x="72251" y="475034"/>
                    <a:pt x="89900" y="478850"/>
                    <a:pt x="143874" y="400495"/>
                  </a:cubicBezTo>
                  <a:cubicBezTo>
                    <a:pt x="152196" y="388423"/>
                    <a:pt x="165891" y="406096"/>
                    <a:pt x="121650" y="364717"/>
                  </a:cubicBezTo>
                  <a:cubicBezTo>
                    <a:pt x="113240" y="356846"/>
                    <a:pt x="112009" y="347417"/>
                    <a:pt x="94709" y="339054"/>
                  </a:cubicBezTo>
                  <a:cubicBezTo>
                    <a:pt x="91278" y="337397"/>
                    <a:pt x="82856" y="325305"/>
                    <a:pt x="82153" y="316647"/>
                  </a:cubicBezTo>
                  <a:cubicBezTo>
                    <a:pt x="81256" y="305648"/>
                    <a:pt x="85362" y="305469"/>
                    <a:pt x="88296" y="301252"/>
                  </a:cubicBezTo>
                  <a:cubicBezTo>
                    <a:pt x="90893" y="289343"/>
                    <a:pt x="106307" y="275208"/>
                    <a:pt x="109710" y="265584"/>
                  </a:cubicBezTo>
                  <a:cubicBezTo>
                    <a:pt x="111620" y="260186"/>
                    <a:pt x="117314" y="260763"/>
                    <a:pt x="133431" y="241480"/>
                  </a:cubicBezTo>
                  <a:cubicBezTo>
                    <a:pt x="138045" y="235959"/>
                    <a:pt x="142377" y="230116"/>
                    <a:pt x="147289" y="224793"/>
                  </a:cubicBezTo>
                  <a:cubicBezTo>
                    <a:pt x="129051" y="207864"/>
                    <a:pt x="142607" y="226252"/>
                    <a:pt x="125891" y="203666"/>
                  </a:cubicBezTo>
                  <a:cubicBezTo>
                    <a:pt x="122833" y="199536"/>
                    <a:pt x="117973" y="196782"/>
                    <a:pt x="114546" y="192870"/>
                  </a:cubicBezTo>
                  <a:cubicBezTo>
                    <a:pt x="111294" y="189157"/>
                    <a:pt x="101792" y="168416"/>
                    <a:pt x="97961" y="165852"/>
                  </a:cubicBezTo>
                  <a:cubicBezTo>
                    <a:pt x="88368" y="159433"/>
                    <a:pt x="86791" y="151741"/>
                    <a:pt x="79148" y="143672"/>
                  </a:cubicBezTo>
                  <a:cubicBezTo>
                    <a:pt x="75888" y="140233"/>
                    <a:pt x="73533" y="135499"/>
                    <a:pt x="75840" y="130049"/>
                  </a:cubicBezTo>
                  <a:cubicBezTo>
                    <a:pt x="76221" y="129147"/>
                    <a:pt x="75050" y="118379"/>
                    <a:pt x="83269" y="114825"/>
                  </a:cubicBezTo>
                  <a:cubicBezTo>
                    <a:pt x="86875" y="113267"/>
                    <a:pt x="89801" y="109117"/>
                    <a:pt x="93815" y="103640"/>
                  </a:cubicBezTo>
                  <a:cubicBezTo>
                    <a:pt x="97897" y="98071"/>
                    <a:pt x="112831" y="92160"/>
                    <a:pt x="116937" y="86615"/>
                  </a:cubicBezTo>
                  <a:cubicBezTo>
                    <a:pt x="159367" y="29260"/>
                    <a:pt x="179253" y="61107"/>
                    <a:pt x="131497" y="16437"/>
                  </a:cubicBezTo>
                  <a:cubicBezTo>
                    <a:pt x="125815" y="11126"/>
                    <a:pt x="123790" y="5696"/>
                    <a:pt x="117906" y="0"/>
                  </a:cubicBezTo>
                  <a:cubicBezTo>
                    <a:pt x="79255" y="1030"/>
                    <a:pt x="41478" y="2023"/>
                    <a:pt x="4904" y="2981"/>
                  </a:cubicBezTo>
                  <a:cubicBezTo>
                    <a:pt x="20084" y="18508"/>
                    <a:pt x="-3860" y="-3919"/>
                    <a:pt x="39572" y="36121"/>
                  </a:cubicBezTo>
                  <a:cubicBezTo>
                    <a:pt x="66144" y="60646"/>
                    <a:pt x="82149" y="45724"/>
                    <a:pt x="21120" y="102237"/>
                  </a:cubicBezTo>
                  <a:cubicBezTo>
                    <a:pt x="19687" y="113355"/>
                    <a:pt x="6051" y="106152"/>
                    <a:pt x="26508" y="130666"/>
                  </a:cubicBezTo>
                  <a:cubicBezTo>
                    <a:pt x="30654" y="135630"/>
                    <a:pt x="46056" y="140718"/>
                    <a:pt x="49912" y="145918"/>
                  </a:cubicBezTo>
                  <a:cubicBezTo>
                    <a:pt x="68149" y="170519"/>
                    <a:pt x="71758" y="167983"/>
                    <a:pt x="70797" y="175380"/>
                  </a:cubicBezTo>
                  <a:cubicBezTo>
                    <a:pt x="85882" y="187953"/>
                    <a:pt x="17118" y="242363"/>
                    <a:pt x="4221" y="268228"/>
                  </a:cubicBezTo>
                  <a:cubicBezTo>
                    <a:pt x="20246" y="282733"/>
                    <a:pt x="18757" y="283408"/>
                    <a:pt x="20465" y="284446"/>
                  </a:cubicBezTo>
                  <a:cubicBezTo>
                    <a:pt x="33775" y="292531"/>
                    <a:pt x="49010" y="314079"/>
                    <a:pt x="53294" y="315824"/>
                  </a:cubicBezTo>
                  <a:cubicBezTo>
                    <a:pt x="54938" y="316496"/>
                    <a:pt x="56896" y="317947"/>
                    <a:pt x="57444" y="319497"/>
                  </a:cubicBezTo>
                  <a:cubicBezTo>
                    <a:pt x="61482" y="330925"/>
                    <a:pt x="84238" y="331474"/>
                    <a:pt x="80978" y="359152"/>
                  </a:cubicBezTo>
                  <a:cubicBezTo>
                    <a:pt x="65655" y="370623"/>
                    <a:pt x="64539" y="382047"/>
                    <a:pt x="52596" y="390796"/>
                  </a:cubicBezTo>
                  <a:cubicBezTo>
                    <a:pt x="42002" y="398552"/>
                    <a:pt x="9637" y="434509"/>
                    <a:pt x="5396" y="443366"/>
                  </a:cubicBezTo>
                  <a:cubicBezTo>
                    <a:pt x="433" y="453736"/>
                    <a:pt x="-11686" y="440543"/>
                    <a:pt x="31730" y="485345"/>
                  </a:cubicBezTo>
                  <a:cubicBezTo>
                    <a:pt x="33254" y="486923"/>
                    <a:pt x="33715" y="489511"/>
                    <a:pt x="35204" y="491141"/>
                  </a:cubicBezTo>
                  <a:cubicBezTo>
                    <a:pt x="38472" y="494714"/>
                    <a:pt x="62602" y="520429"/>
                    <a:pt x="66835" y="521828"/>
                  </a:cubicBezTo>
                  <a:cubicBezTo>
                    <a:pt x="71675" y="523438"/>
                    <a:pt x="83881" y="531582"/>
                    <a:pt x="82300" y="536050"/>
                  </a:cubicBezTo>
                  <a:cubicBezTo>
                    <a:pt x="90218" y="556450"/>
                    <a:pt x="76281" y="564531"/>
                    <a:pt x="71190" y="570458"/>
                  </a:cubicBezTo>
                  <a:cubicBezTo>
                    <a:pt x="59477" y="584064"/>
                    <a:pt x="49518" y="585471"/>
                    <a:pt x="48911" y="587665"/>
                  </a:cubicBezTo>
                  <a:cubicBezTo>
                    <a:pt x="47898" y="591295"/>
                    <a:pt x="46790" y="593365"/>
                    <a:pt x="42856" y="594534"/>
                  </a:cubicBezTo>
                  <a:cubicBezTo>
                    <a:pt x="67649" y="594566"/>
                    <a:pt x="92700" y="594649"/>
                    <a:pt x="117953" y="594773"/>
                  </a:cubicBezTo>
                  <a:cubicBezTo>
                    <a:pt x="157934" y="551111"/>
                    <a:pt x="160900" y="556788"/>
                    <a:pt x="158299" y="55441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35;p17">
              <a:extLst>
                <a:ext uri="{FF2B5EF4-FFF2-40B4-BE49-F238E27FC236}">
                  <a16:creationId xmlns:a16="http://schemas.microsoft.com/office/drawing/2014/main" id="{241337F9-E5CC-6249-AF34-0898ADFFAADE}"/>
                </a:ext>
              </a:extLst>
            </p:cNvPr>
            <p:cNvSpPr/>
            <p:nvPr/>
          </p:nvSpPr>
          <p:spPr>
            <a:xfrm>
              <a:off x="6868017" y="7953498"/>
              <a:ext cx="355448" cy="605238"/>
            </a:xfrm>
            <a:custGeom>
              <a:avLst/>
              <a:gdLst/>
              <a:ahLst/>
              <a:cxnLst/>
              <a:rect l="l" t="t" r="r" b="b"/>
              <a:pathLst>
                <a:path w="355448" h="605238" extrusionOk="0">
                  <a:moveTo>
                    <a:pt x="333843" y="580272"/>
                  </a:moveTo>
                  <a:cubicBezTo>
                    <a:pt x="334793" y="578614"/>
                    <a:pt x="338787" y="578857"/>
                    <a:pt x="339375" y="578086"/>
                  </a:cubicBezTo>
                  <a:cubicBezTo>
                    <a:pt x="344036" y="571980"/>
                    <a:pt x="350516" y="567675"/>
                    <a:pt x="355448" y="561864"/>
                  </a:cubicBezTo>
                  <a:cubicBezTo>
                    <a:pt x="345879" y="549577"/>
                    <a:pt x="345688" y="555265"/>
                    <a:pt x="345029" y="553035"/>
                  </a:cubicBezTo>
                  <a:cubicBezTo>
                    <a:pt x="341940" y="542577"/>
                    <a:pt x="325056" y="534738"/>
                    <a:pt x="324080" y="531292"/>
                  </a:cubicBezTo>
                  <a:cubicBezTo>
                    <a:pt x="320661" y="519216"/>
                    <a:pt x="301903" y="504847"/>
                    <a:pt x="297401" y="498797"/>
                  </a:cubicBezTo>
                  <a:cubicBezTo>
                    <a:pt x="293724" y="493848"/>
                    <a:pt x="291123" y="487881"/>
                    <a:pt x="285139" y="484964"/>
                  </a:cubicBezTo>
                  <a:cubicBezTo>
                    <a:pt x="271512" y="455978"/>
                    <a:pt x="272687" y="462286"/>
                    <a:pt x="281704" y="446494"/>
                  </a:cubicBezTo>
                  <a:cubicBezTo>
                    <a:pt x="286235" y="446271"/>
                    <a:pt x="298520" y="424830"/>
                    <a:pt x="298782" y="424627"/>
                  </a:cubicBezTo>
                  <a:cubicBezTo>
                    <a:pt x="303825" y="420756"/>
                    <a:pt x="306732" y="415298"/>
                    <a:pt x="310325" y="410254"/>
                  </a:cubicBezTo>
                  <a:cubicBezTo>
                    <a:pt x="315582" y="402876"/>
                    <a:pt x="323782" y="398261"/>
                    <a:pt x="330576" y="387354"/>
                  </a:cubicBezTo>
                  <a:cubicBezTo>
                    <a:pt x="340189" y="371923"/>
                    <a:pt x="345589" y="372535"/>
                    <a:pt x="347189" y="369256"/>
                  </a:cubicBezTo>
                  <a:cubicBezTo>
                    <a:pt x="356290" y="350605"/>
                    <a:pt x="365549" y="373283"/>
                    <a:pt x="327347" y="332277"/>
                  </a:cubicBezTo>
                  <a:cubicBezTo>
                    <a:pt x="327101" y="332014"/>
                    <a:pt x="307697" y="313451"/>
                    <a:pt x="299950" y="306733"/>
                  </a:cubicBezTo>
                  <a:cubicBezTo>
                    <a:pt x="295530" y="302902"/>
                    <a:pt x="296162" y="297162"/>
                    <a:pt x="284774" y="290774"/>
                  </a:cubicBezTo>
                  <a:cubicBezTo>
                    <a:pt x="281665" y="282168"/>
                    <a:pt x="285238" y="287018"/>
                    <a:pt x="280605" y="279012"/>
                  </a:cubicBezTo>
                  <a:cubicBezTo>
                    <a:pt x="276539" y="271988"/>
                    <a:pt x="278337" y="261423"/>
                    <a:pt x="286418" y="256271"/>
                  </a:cubicBezTo>
                  <a:cubicBezTo>
                    <a:pt x="288216" y="253143"/>
                    <a:pt x="300224" y="235112"/>
                    <a:pt x="306851" y="229293"/>
                  </a:cubicBezTo>
                  <a:cubicBezTo>
                    <a:pt x="314038" y="222981"/>
                    <a:pt x="324516" y="208154"/>
                    <a:pt x="324778" y="208098"/>
                  </a:cubicBezTo>
                  <a:cubicBezTo>
                    <a:pt x="332474" y="206504"/>
                    <a:pt x="333343" y="197266"/>
                    <a:pt x="339990" y="194504"/>
                  </a:cubicBezTo>
                  <a:cubicBezTo>
                    <a:pt x="342182" y="193590"/>
                    <a:pt x="343552" y="192111"/>
                    <a:pt x="343723" y="189519"/>
                  </a:cubicBezTo>
                  <a:cubicBezTo>
                    <a:pt x="344052" y="184547"/>
                    <a:pt x="347749" y="190076"/>
                    <a:pt x="349333" y="182332"/>
                  </a:cubicBezTo>
                  <a:cubicBezTo>
                    <a:pt x="339498" y="173417"/>
                    <a:pt x="340038" y="173587"/>
                    <a:pt x="333034" y="165765"/>
                  </a:cubicBezTo>
                  <a:cubicBezTo>
                    <a:pt x="326514" y="158487"/>
                    <a:pt x="271416" y="143072"/>
                    <a:pt x="297369" y="108219"/>
                  </a:cubicBezTo>
                  <a:cubicBezTo>
                    <a:pt x="301919" y="102109"/>
                    <a:pt x="299858" y="96536"/>
                    <a:pt x="305536" y="95340"/>
                  </a:cubicBezTo>
                  <a:cubicBezTo>
                    <a:pt x="305803" y="95288"/>
                    <a:pt x="316321" y="76093"/>
                    <a:pt x="317766" y="75366"/>
                  </a:cubicBezTo>
                  <a:cubicBezTo>
                    <a:pt x="327117" y="70675"/>
                    <a:pt x="331580" y="60579"/>
                    <a:pt x="335694" y="57228"/>
                  </a:cubicBezTo>
                  <a:cubicBezTo>
                    <a:pt x="300013" y="28199"/>
                    <a:pt x="283710" y="15252"/>
                    <a:pt x="274462" y="0"/>
                  </a:cubicBezTo>
                  <a:cubicBezTo>
                    <a:pt x="198546" y="2107"/>
                    <a:pt x="122865" y="4162"/>
                    <a:pt x="49665" y="6121"/>
                  </a:cubicBezTo>
                  <a:cubicBezTo>
                    <a:pt x="52040" y="8956"/>
                    <a:pt x="56725" y="14135"/>
                    <a:pt x="67672" y="25539"/>
                  </a:cubicBezTo>
                  <a:cubicBezTo>
                    <a:pt x="73049" y="31140"/>
                    <a:pt x="89928" y="45851"/>
                    <a:pt x="88364" y="51563"/>
                  </a:cubicBezTo>
                  <a:cubicBezTo>
                    <a:pt x="90079" y="58921"/>
                    <a:pt x="84564" y="58961"/>
                    <a:pt x="87419" y="62920"/>
                  </a:cubicBezTo>
                  <a:cubicBezTo>
                    <a:pt x="78385" y="68382"/>
                    <a:pt x="70686" y="74968"/>
                    <a:pt x="63817" y="82664"/>
                  </a:cubicBezTo>
                  <a:cubicBezTo>
                    <a:pt x="39897" y="109479"/>
                    <a:pt x="22264" y="114794"/>
                    <a:pt x="8755" y="128781"/>
                  </a:cubicBezTo>
                  <a:cubicBezTo>
                    <a:pt x="5567" y="132085"/>
                    <a:pt x="3649" y="136537"/>
                    <a:pt x="0" y="139693"/>
                  </a:cubicBezTo>
                  <a:cubicBezTo>
                    <a:pt x="5043" y="150739"/>
                    <a:pt x="9827" y="151256"/>
                    <a:pt x="11384" y="153124"/>
                  </a:cubicBezTo>
                  <a:cubicBezTo>
                    <a:pt x="25277" y="169764"/>
                    <a:pt x="46953" y="212868"/>
                    <a:pt x="70718" y="219510"/>
                  </a:cubicBezTo>
                  <a:cubicBezTo>
                    <a:pt x="75471" y="230950"/>
                    <a:pt x="75094" y="221510"/>
                    <a:pt x="70500" y="245244"/>
                  </a:cubicBezTo>
                  <a:cubicBezTo>
                    <a:pt x="70289" y="246330"/>
                    <a:pt x="70424" y="248369"/>
                    <a:pt x="70134" y="248417"/>
                  </a:cubicBezTo>
                  <a:cubicBezTo>
                    <a:pt x="64496" y="249386"/>
                    <a:pt x="65238" y="256522"/>
                    <a:pt x="60497" y="258274"/>
                  </a:cubicBezTo>
                  <a:cubicBezTo>
                    <a:pt x="51583" y="261570"/>
                    <a:pt x="23217" y="291537"/>
                    <a:pt x="23133" y="291811"/>
                  </a:cubicBezTo>
                  <a:cubicBezTo>
                    <a:pt x="19722" y="303581"/>
                    <a:pt x="-5488" y="313737"/>
                    <a:pt x="8465" y="318937"/>
                  </a:cubicBezTo>
                  <a:cubicBezTo>
                    <a:pt x="8946" y="319120"/>
                    <a:pt x="9494" y="319549"/>
                    <a:pt x="9692" y="320002"/>
                  </a:cubicBezTo>
                  <a:cubicBezTo>
                    <a:pt x="15625" y="333342"/>
                    <a:pt x="29181" y="339901"/>
                    <a:pt x="37440" y="351349"/>
                  </a:cubicBezTo>
                  <a:cubicBezTo>
                    <a:pt x="55848" y="376876"/>
                    <a:pt x="91377" y="397303"/>
                    <a:pt x="74319" y="410818"/>
                  </a:cubicBezTo>
                  <a:cubicBezTo>
                    <a:pt x="73104" y="415219"/>
                    <a:pt x="67581" y="422334"/>
                    <a:pt x="65520" y="425494"/>
                  </a:cubicBezTo>
                  <a:cubicBezTo>
                    <a:pt x="37245" y="450974"/>
                    <a:pt x="34684" y="466854"/>
                    <a:pt x="18976" y="476215"/>
                  </a:cubicBezTo>
                  <a:cubicBezTo>
                    <a:pt x="17344" y="477185"/>
                    <a:pt x="16049" y="478942"/>
                    <a:pt x="14989" y="480703"/>
                  </a:cubicBezTo>
                  <a:cubicBezTo>
                    <a:pt x="23765" y="492210"/>
                    <a:pt x="32790" y="501424"/>
                    <a:pt x="42292" y="510098"/>
                  </a:cubicBezTo>
                  <a:cubicBezTo>
                    <a:pt x="59112" y="525449"/>
                    <a:pt x="52985" y="527150"/>
                    <a:pt x="61458" y="533212"/>
                  </a:cubicBezTo>
                  <a:cubicBezTo>
                    <a:pt x="83333" y="548870"/>
                    <a:pt x="68423" y="544445"/>
                    <a:pt x="81085" y="549784"/>
                  </a:cubicBezTo>
                  <a:cubicBezTo>
                    <a:pt x="92068" y="554419"/>
                    <a:pt x="86902" y="559053"/>
                    <a:pt x="84194" y="568256"/>
                  </a:cubicBezTo>
                  <a:cubicBezTo>
                    <a:pt x="80772" y="579894"/>
                    <a:pt x="73088" y="583531"/>
                    <a:pt x="63880" y="591438"/>
                  </a:cubicBezTo>
                  <a:cubicBezTo>
                    <a:pt x="58445" y="596100"/>
                    <a:pt x="54593" y="599690"/>
                    <a:pt x="51551" y="602444"/>
                  </a:cubicBezTo>
                  <a:cubicBezTo>
                    <a:pt x="85207" y="602675"/>
                    <a:pt x="119140" y="602973"/>
                    <a:pt x="153217" y="603323"/>
                  </a:cubicBezTo>
                  <a:cubicBezTo>
                    <a:pt x="153809" y="602428"/>
                    <a:pt x="155631" y="601077"/>
                    <a:pt x="157168" y="598978"/>
                  </a:cubicBezTo>
                  <a:cubicBezTo>
                    <a:pt x="157354" y="598720"/>
                    <a:pt x="190287" y="561124"/>
                    <a:pt x="190545" y="561013"/>
                  </a:cubicBezTo>
                  <a:cubicBezTo>
                    <a:pt x="201874" y="556032"/>
                    <a:pt x="137342" y="508770"/>
                    <a:pt x="118473" y="479303"/>
                  </a:cubicBezTo>
                  <a:cubicBezTo>
                    <a:pt x="112148" y="474692"/>
                    <a:pt x="108336" y="473281"/>
                    <a:pt x="110814" y="468253"/>
                  </a:cubicBezTo>
                  <a:cubicBezTo>
                    <a:pt x="112347" y="465137"/>
                    <a:pt x="108678" y="455986"/>
                    <a:pt x="117457" y="449193"/>
                  </a:cubicBezTo>
                  <a:cubicBezTo>
                    <a:pt x="119129" y="447897"/>
                    <a:pt x="164518" y="392017"/>
                    <a:pt x="164629" y="391754"/>
                  </a:cubicBezTo>
                  <a:cubicBezTo>
                    <a:pt x="165367" y="390081"/>
                    <a:pt x="169266" y="389866"/>
                    <a:pt x="169743" y="389071"/>
                  </a:cubicBezTo>
                  <a:cubicBezTo>
                    <a:pt x="170998" y="387000"/>
                    <a:pt x="183315" y="371200"/>
                    <a:pt x="193130" y="361763"/>
                  </a:cubicBezTo>
                  <a:cubicBezTo>
                    <a:pt x="146157" y="320121"/>
                    <a:pt x="159475" y="321862"/>
                    <a:pt x="140940" y="312899"/>
                  </a:cubicBezTo>
                  <a:cubicBezTo>
                    <a:pt x="125235" y="305303"/>
                    <a:pt x="122353" y="285265"/>
                    <a:pt x="126669" y="279262"/>
                  </a:cubicBezTo>
                  <a:cubicBezTo>
                    <a:pt x="129353" y="275522"/>
                    <a:pt x="127650" y="269174"/>
                    <a:pt x="133653" y="267540"/>
                  </a:cubicBezTo>
                  <a:cubicBezTo>
                    <a:pt x="134142" y="265914"/>
                    <a:pt x="151978" y="240157"/>
                    <a:pt x="163711" y="230652"/>
                  </a:cubicBezTo>
                  <a:cubicBezTo>
                    <a:pt x="170160" y="225425"/>
                    <a:pt x="159578" y="226717"/>
                    <a:pt x="180563" y="211338"/>
                  </a:cubicBezTo>
                  <a:cubicBezTo>
                    <a:pt x="184045" y="208786"/>
                    <a:pt x="183926" y="210424"/>
                    <a:pt x="183045" y="208949"/>
                  </a:cubicBezTo>
                  <a:cubicBezTo>
                    <a:pt x="137632" y="133265"/>
                    <a:pt x="139153" y="144530"/>
                    <a:pt x="147586" y="118474"/>
                  </a:cubicBezTo>
                  <a:cubicBezTo>
                    <a:pt x="155691" y="118291"/>
                    <a:pt x="198554" y="74157"/>
                    <a:pt x="198705" y="73899"/>
                  </a:cubicBezTo>
                  <a:cubicBezTo>
                    <a:pt x="195608" y="72074"/>
                    <a:pt x="194885" y="72619"/>
                    <a:pt x="192741" y="70055"/>
                  </a:cubicBezTo>
                  <a:cubicBezTo>
                    <a:pt x="182012" y="57248"/>
                    <a:pt x="168385" y="54235"/>
                    <a:pt x="161095" y="43049"/>
                  </a:cubicBezTo>
                  <a:cubicBezTo>
                    <a:pt x="158573" y="39181"/>
                    <a:pt x="139252" y="20018"/>
                    <a:pt x="135202" y="18706"/>
                  </a:cubicBezTo>
                  <a:cubicBezTo>
                    <a:pt x="133089" y="18023"/>
                    <a:pt x="131346" y="14743"/>
                    <a:pt x="126153" y="8717"/>
                  </a:cubicBezTo>
                  <a:cubicBezTo>
                    <a:pt x="121717" y="3577"/>
                    <a:pt x="117532" y="5338"/>
                    <a:pt x="177966" y="3311"/>
                  </a:cubicBezTo>
                  <a:cubicBezTo>
                    <a:pt x="194437" y="19640"/>
                    <a:pt x="189358" y="18392"/>
                    <a:pt x="213131" y="36407"/>
                  </a:cubicBezTo>
                  <a:cubicBezTo>
                    <a:pt x="275272" y="83498"/>
                    <a:pt x="211193" y="99605"/>
                    <a:pt x="203911" y="110854"/>
                  </a:cubicBezTo>
                  <a:cubicBezTo>
                    <a:pt x="197220" y="121193"/>
                    <a:pt x="186630" y="128694"/>
                    <a:pt x="182191" y="140691"/>
                  </a:cubicBezTo>
                  <a:cubicBezTo>
                    <a:pt x="182108" y="140917"/>
                    <a:pt x="181865" y="141116"/>
                    <a:pt x="181707" y="141330"/>
                  </a:cubicBezTo>
                  <a:cubicBezTo>
                    <a:pt x="184292" y="143588"/>
                    <a:pt x="181321" y="155251"/>
                    <a:pt x="186122" y="161881"/>
                  </a:cubicBezTo>
                  <a:cubicBezTo>
                    <a:pt x="186749" y="162752"/>
                    <a:pt x="187794" y="163443"/>
                    <a:pt x="188103" y="164393"/>
                  </a:cubicBezTo>
                  <a:cubicBezTo>
                    <a:pt x="193404" y="180587"/>
                    <a:pt x="210705" y="186168"/>
                    <a:pt x="215636" y="215309"/>
                  </a:cubicBezTo>
                  <a:cubicBezTo>
                    <a:pt x="215934" y="217082"/>
                    <a:pt x="216462" y="220282"/>
                    <a:pt x="215922" y="220500"/>
                  </a:cubicBezTo>
                  <a:cubicBezTo>
                    <a:pt x="209720" y="223040"/>
                    <a:pt x="220063" y="221887"/>
                    <a:pt x="198256" y="240188"/>
                  </a:cubicBezTo>
                  <a:cubicBezTo>
                    <a:pt x="200135" y="249502"/>
                    <a:pt x="188735" y="249716"/>
                    <a:pt x="164625" y="282955"/>
                  </a:cubicBezTo>
                  <a:cubicBezTo>
                    <a:pt x="169080" y="286620"/>
                    <a:pt x="170485" y="285829"/>
                    <a:pt x="171101" y="287212"/>
                  </a:cubicBezTo>
                  <a:cubicBezTo>
                    <a:pt x="176858" y="300163"/>
                    <a:pt x="190025" y="306531"/>
                    <a:pt x="198042" y="317649"/>
                  </a:cubicBezTo>
                  <a:cubicBezTo>
                    <a:pt x="213913" y="339658"/>
                    <a:pt x="257344" y="369065"/>
                    <a:pt x="229212" y="377802"/>
                  </a:cubicBezTo>
                  <a:cubicBezTo>
                    <a:pt x="225670" y="388964"/>
                    <a:pt x="206162" y="402845"/>
                    <a:pt x="152149" y="466063"/>
                  </a:cubicBezTo>
                  <a:cubicBezTo>
                    <a:pt x="172923" y="485210"/>
                    <a:pt x="165228" y="480500"/>
                    <a:pt x="168842" y="482694"/>
                  </a:cubicBezTo>
                  <a:cubicBezTo>
                    <a:pt x="182151" y="490779"/>
                    <a:pt x="197387" y="512327"/>
                    <a:pt x="201671" y="514073"/>
                  </a:cubicBezTo>
                  <a:cubicBezTo>
                    <a:pt x="203315" y="514744"/>
                    <a:pt x="205277" y="516195"/>
                    <a:pt x="205821" y="517745"/>
                  </a:cubicBezTo>
                  <a:cubicBezTo>
                    <a:pt x="209184" y="527254"/>
                    <a:pt x="221489" y="526868"/>
                    <a:pt x="227048" y="541567"/>
                  </a:cubicBezTo>
                  <a:cubicBezTo>
                    <a:pt x="239845" y="544565"/>
                    <a:pt x="244928" y="560286"/>
                    <a:pt x="232932" y="568653"/>
                  </a:cubicBezTo>
                  <a:cubicBezTo>
                    <a:pt x="232694" y="568820"/>
                    <a:pt x="211574" y="591923"/>
                    <a:pt x="201937" y="603859"/>
                  </a:cubicBezTo>
                  <a:cubicBezTo>
                    <a:pt x="237372" y="604273"/>
                    <a:pt x="272882" y="604738"/>
                    <a:pt x="308324" y="605239"/>
                  </a:cubicBezTo>
                  <a:cubicBezTo>
                    <a:pt x="319652" y="594367"/>
                    <a:pt x="332851" y="582005"/>
                    <a:pt x="333843" y="58027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36;p17">
              <a:extLst>
                <a:ext uri="{FF2B5EF4-FFF2-40B4-BE49-F238E27FC236}">
                  <a16:creationId xmlns:a16="http://schemas.microsoft.com/office/drawing/2014/main" id="{0BC686CC-1119-DD43-8A22-3E91DD14FE7F}"/>
                </a:ext>
              </a:extLst>
            </p:cNvPr>
            <p:cNvSpPr/>
            <p:nvPr/>
          </p:nvSpPr>
          <p:spPr>
            <a:xfrm>
              <a:off x="6570406" y="7965018"/>
              <a:ext cx="219050" cy="590960"/>
            </a:xfrm>
            <a:custGeom>
              <a:avLst/>
              <a:gdLst/>
              <a:ahLst/>
              <a:cxnLst/>
              <a:rect l="l" t="t" r="r" b="b"/>
              <a:pathLst>
                <a:path w="219050" h="590960" extrusionOk="0">
                  <a:moveTo>
                    <a:pt x="198014" y="560548"/>
                  </a:moveTo>
                  <a:cubicBezTo>
                    <a:pt x="198939" y="558938"/>
                    <a:pt x="202815" y="559173"/>
                    <a:pt x="203387" y="558425"/>
                  </a:cubicBezTo>
                  <a:cubicBezTo>
                    <a:pt x="207913" y="552499"/>
                    <a:pt x="214203" y="548317"/>
                    <a:pt x="218991" y="542665"/>
                  </a:cubicBezTo>
                  <a:cubicBezTo>
                    <a:pt x="209700" y="530736"/>
                    <a:pt x="209509" y="536257"/>
                    <a:pt x="208874" y="534091"/>
                  </a:cubicBezTo>
                  <a:cubicBezTo>
                    <a:pt x="205844" y="523835"/>
                    <a:pt x="189489" y="516346"/>
                    <a:pt x="188536" y="512979"/>
                  </a:cubicBezTo>
                  <a:cubicBezTo>
                    <a:pt x="185217" y="501253"/>
                    <a:pt x="167003" y="487305"/>
                    <a:pt x="162635" y="481430"/>
                  </a:cubicBezTo>
                  <a:cubicBezTo>
                    <a:pt x="159066" y="476624"/>
                    <a:pt x="156540" y="470833"/>
                    <a:pt x="150731" y="467999"/>
                  </a:cubicBezTo>
                  <a:cubicBezTo>
                    <a:pt x="149866" y="466166"/>
                    <a:pt x="134952" y="442145"/>
                    <a:pt x="143441" y="437180"/>
                  </a:cubicBezTo>
                  <a:cubicBezTo>
                    <a:pt x="146693" y="435276"/>
                    <a:pt x="145121" y="430813"/>
                    <a:pt x="149306" y="430518"/>
                  </a:cubicBezTo>
                  <a:cubicBezTo>
                    <a:pt x="189346" y="375926"/>
                    <a:pt x="174476" y="396771"/>
                    <a:pt x="187980" y="382083"/>
                  </a:cubicBezTo>
                  <a:cubicBezTo>
                    <a:pt x="196728" y="372575"/>
                    <a:pt x="198403" y="364534"/>
                    <a:pt x="208739" y="357903"/>
                  </a:cubicBezTo>
                  <a:cubicBezTo>
                    <a:pt x="212352" y="355582"/>
                    <a:pt x="210951" y="352430"/>
                    <a:pt x="219051" y="346336"/>
                  </a:cubicBezTo>
                  <a:cubicBezTo>
                    <a:pt x="199388" y="326581"/>
                    <a:pt x="150314" y="283742"/>
                    <a:pt x="148627" y="271984"/>
                  </a:cubicBezTo>
                  <a:cubicBezTo>
                    <a:pt x="138760" y="255162"/>
                    <a:pt x="148262" y="250396"/>
                    <a:pt x="155456" y="240602"/>
                  </a:cubicBezTo>
                  <a:cubicBezTo>
                    <a:pt x="161615" y="232214"/>
                    <a:pt x="194262" y="190028"/>
                    <a:pt x="203990" y="185985"/>
                  </a:cubicBezTo>
                  <a:cubicBezTo>
                    <a:pt x="208969" y="183914"/>
                    <a:pt x="207044" y="178568"/>
                    <a:pt x="209220" y="178644"/>
                  </a:cubicBezTo>
                  <a:cubicBezTo>
                    <a:pt x="212614" y="178759"/>
                    <a:pt x="212662" y="176147"/>
                    <a:pt x="213067" y="174168"/>
                  </a:cubicBezTo>
                  <a:cubicBezTo>
                    <a:pt x="203522" y="165514"/>
                    <a:pt x="204034" y="165669"/>
                    <a:pt x="197240" y="158081"/>
                  </a:cubicBezTo>
                  <a:cubicBezTo>
                    <a:pt x="191042" y="151161"/>
                    <a:pt x="137569" y="135833"/>
                    <a:pt x="162612" y="102209"/>
                  </a:cubicBezTo>
                  <a:cubicBezTo>
                    <a:pt x="167027" y="96278"/>
                    <a:pt x="165030" y="90868"/>
                    <a:pt x="170541" y="89703"/>
                  </a:cubicBezTo>
                  <a:cubicBezTo>
                    <a:pt x="171002" y="89608"/>
                    <a:pt x="169076" y="91798"/>
                    <a:pt x="181353" y="71506"/>
                  </a:cubicBezTo>
                  <a:cubicBezTo>
                    <a:pt x="183446" y="68048"/>
                    <a:pt x="182572" y="74177"/>
                    <a:pt x="198110" y="54390"/>
                  </a:cubicBezTo>
                  <a:cubicBezTo>
                    <a:pt x="202346" y="49000"/>
                    <a:pt x="161019" y="26450"/>
                    <a:pt x="142508" y="0"/>
                  </a:cubicBezTo>
                  <a:cubicBezTo>
                    <a:pt x="108829" y="878"/>
                    <a:pt x="76372" y="1717"/>
                    <a:pt x="45425" y="2516"/>
                  </a:cubicBezTo>
                  <a:cubicBezTo>
                    <a:pt x="49518" y="6388"/>
                    <a:pt x="55042" y="11170"/>
                    <a:pt x="62804" y="17053"/>
                  </a:cubicBezTo>
                  <a:cubicBezTo>
                    <a:pt x="127165" y="65826"/>
                    <a:pt x="60128" y="83192"/>
                    <a:pt x="53310" y="93730"/>
                  </a:cubicBezTo>
                  <a:cubicBezTo>
                    <a:pt x="46417" y="104379"/>
                    <a:pt x="35514" y="112102"/>
                    <a:pt x="30948" y="124469"/>
                  </a:cubicBezTo>
                  <a:cubicBezTo>
                    <a:pt x="30860" y="124703"/>
                    <a:pt x="30610" y="124906"/>
                    <a:pt x="30451" y="125128"/>
                  </a:cubicBezTo>
                  <a:cubicBezTo>
                    <a:pt x="33124" y="127462"/>
                    <a:pt x="30034" y="139442"/>
                    <a:pt x="34998" y="146295"/>
                  </a:cubicBezTo>
                  <a:cubicBezTo>
                    <a:pt x="35641" y="147194"/>
                    <a:pt x="36721" y="147905"/>
                    <a:pt x="37039" y="148883"/>
                  </a:cubicBezTo>
                  <a:cubicBezTo>
                    <a:pt x="39679" y="156952"/>
                    <a:pt x="46064" y="162597"/>
                    <a:pt x="50313" y="169616"/>
                  </a:cubicBezTo>
                  <a:cubicBezTo>
                    <a:pt x="56304" y="179522"/>
                    <a:pt x="61514" y="177638"/>
                    <a:pt x="61705" y="191296"/>
                  </a:cubicBezTo>
                  <a:cubicBezTo>
                    <a:pt x="63571" y="192254"/>
                    <a:pt x="63753" y="193792"/>
                    <a:pt x="64055" y="198495"/>
                  </a:cubicBezTo>
                  <a:cubicBezTo>
                    <a:pt x="64123" y="199461"/>
                    <a:pt x="65227" y="200331"/>
                    <a:pt x="65393" y="201321"/>
                  </a:cubicBezTo>
                  <a:cubicBezTo>
                    <a:pt x="65703" y="203149"/>
                    <a:pt x="66243" y="206445"/>
                    <a:pt x="65691" y="206671"/>
                  </a:cubicBezTo>
                  <a:cubicBezTo>
                    <a:pt x="59330" y="209275"/>
                    <a:pt x="69956" y="208098"/>
                    <a:pt x="47493" y="226948"/>
                  </a:cubicBezTo>
                  <a:cubicBezTo>
                    <a:pt x="49435" y="236547"/>
                    <a:pt x="37702" y="236738"/>
                    <a:pt x="12853" y="270998"/>
                  </a:cubicBezTo>
                  <a:cubicBezTo>
                    <a:pt x="17439" y="274771"/>
                    <a:pt x="18893" y="273956"/>
                    <a:pt x="19524" y="275383"/>
                  </a:cubicBezTo>
                  <a:cubicBezTo>
                    <a:pt x="25456" y="288723"/>
                    <a:pt x="39012" y="295282"/>
                    <a:pt x="47271" y="306730"/>
                  </a:cubicBezTo>
                  <a:cubicBezTo>
                    <a:pt x="63618" y="329399"/>
                    <a:pt x="108348" y="359688"/>
                    <a:pt x="79374" y="368688"/>
                  </a:cubicBezTo>
                  <a:cubicBezTo>
                    <a:pt x="75721" y="380199"/>
                    <a:pt x="55864" y="394211"/>
                    <a:pt x="0" y="459595"/>
                  </a:cubicBezTo>
                  <a:cubicBezTo>
                    <a:pt x="18094" y="476274"/>
                    <a:pt x="15275" y="475563"/>
                    <a:pt x="17193" y="476724"/>
                  </a:cubicBezTo>
                  <a:cubicBezTo>
                    <a:pt x="30900" y="485051"/>
                    <a:pt x="46592" y="507244"/>
                    <a:pt x="51007" y="509044"/>
                  </a:cubicBezTo>
                  <a:cubicBezTo>
                    <a:pt x="52699" y="509736"/>
                    <a:pt x="54720" y="511230"/>
                    <a:pt x="55284" y="512824"/>
                  </a:cubicBezTo>
                  <a:cubicBezTo>
                    <a:pt x="58758" y="522651"/>
                    <a:pt x="71393" y="522162"/>
                    <a:pt x="77147" y="537358"/>
                  </a:cubicBezTo>
                  <a:cubicBezTo>
                    <a:pt x="90333" y="540443"/>
                    <a:pt x="95563" y="556641"/>
                    <a:pt x="83210" y="565254"/>
                  </a:cubicBezTo>
                  <a:cubicBezTo>
                    <a:pt x="83107" y="565326"/>
                    <a:pt x="69209" y="580650"/>
                    <a:pt x="60013" y="590961"/>
                  </a:cubicBezTo>
                  <a:cubicBezTo>
                    <a:pt x="94991" y="590647"/>
                    <a:pt x="130854" y="590468"/>
                    <a:pt x="167420" y="590404"/>
                  </a:cubicBezTo>
                  <a:cubicBezTo>
                    <a:pt x="178768" y="579374"/>
                    <a:pt x="196906" y="562480"/>
                    <a:pt x="198014" y="56054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037;p17">
              <a:extLst>
                <a:ext uri="{FF2B5EF4-FFF2-40B4-BE49-F238E27FC236}">
                  <a16:creationId xmlns:a16="http://schemas.microsoft.com/office/drawing/2014/main" id="{07BDF566-9AF6-5D43-9A70-DA7AF8962016}"/>
                </a:ext>
              </a:extLst>
            </p:cNvPr>
            <p:cNvSpPr/>
            <p:nvPr/>
          </p:nvSpPr>
          <p:spPr>
            <a:xfrm>
              <a:off x="7309129" y="7945254"/>
              <a:ext cx="199609" cy="618181"/>
            </a:xfrm>
            <a:custGeom>
              <a:avLst/>
              <a:gdLst/>
              <a:ahLst/>
              <a:cxnLst/>
              <a:rect l="l" t="t" r="r" b="b"/>
              <a:pathLst>
                <a:path w="199609" h="618181" extrusionOk="0">
                  <a:moveTo>
                    <a:pt x="195961" y="574373"/>
                  </a:moveTo>
                  <a:cubicBezTo>
                    <a:pt x="195203" y="572882"/>
                    <a:pt x="144736" y="523283"/>
                    <a:pt x="131203" y="511548"/>
                  </a:cubicBezTo>
                  <a:cubicBezTo>
                    <a:pt x="128472" y="509179"/>
                    <a:pt x="121038" y="495370"/>
                    <a:pt x="112029" y="489213"/>
                  </a:cubicBezTo>
                  <a:cubicBezTo>
                    <a:pt x="107344" y="486013"/>
                    <a:pt x="108416" y="483739"/>
                    <a:pt x="110310" y="479749"/>
                  </a:cubicBezTo>
                  <a:cubicBezTo>
                    <a:pt x="108527" y="472439"/>
                    <a:pt x="111612" y="463427"/>
                    <a:pt x="120097" y="459782"/>
                  </a:cubicBezTo>
                  <a:cubicBezTo>
                    <a:pt x="132160" y="439136"/>
                    <a:pt x="162500" y="408203"/>
                    <a:pt x="164867" y="402813"/>
                  </a:cubicBezTo>
                  <a:cubicBezTo>
                    <a:pt x="165625" y="401088"/>
                    <a:pt x="169640" y="400865"/>
                    <a:pt x="170136" y="400046"/>
                  </a:cubicBezTo>
                  <a:cubicBezTo>
                    <a:pt x="171423" y="397924"/>
                    <a:pt x="184113" y="381634"/>
                    <a:pt x="194226" y="371919"/>
                  </a:cubicBezTo>
                  <a:cubicBezTo>
                    <a:pt x="189453" y="367686"/>
                    <a:pt x="164998" y="345931"/>
                    <a:pt x="161547" y="340362"/>
                  </a:cubicBezTo>
                  <a:cubicBezTo>
                    <a:pt x="150763" y="322951"/>
                    <a:pt x="135158" y="320547"/>
                    <a:pt x="132303" y="316305"/>
                  </a:cubicBezTo>
                  <a:cubicBezTo>
                    <a:pt x="127098" y="308566"/>
                    <a:pt x="120308" y="294542"/>
                    <a:pt x="125771" y="286946"/>
                  </a:cubicBezTo>
                  <a:cubicBezTo>
                    <a:pt x="128539" y="283094"/>
                    <a:pt x="126784" y="276555"/>
                    <a:pt x="132962" y="274874"/>
                  </a:cubicBezTo>
                  <a:cubicBezTo>
                    <a:pt x="134543" y="269591"/>
                    <a:pt x="139308" y="266626"/>
                    <a:pt x="142127" y="262253"/>
                  </a:cubicBezTo>
                  <a:cubicBezTo>
                    <a:pt x="157132" y="238996"/>
                    <a:pt x="165963" y="237140"/>
                    <a:pt x="166396" y="233677"/>
                  </a:cubicBezTo>
                  <a:cubicBezTo>
                    <a:pt x="167456" y="225270"/>
                    <a:pt x="176787" y="218950"/>
                    <a:pt x="184363" y="215249"/>
                  </a:cubicBezTo>
                  <a:cubicBezTo>
                    <a:pt x="182922" y="213457"/>
                    <a:pt x="160332" y="174132"/>
                    <a:pt x="153983" y="168019"/>
                  </a:cubicBezTo>
                  <a:cubicBezTo>
                    <a:pt x="145093" y="159456"/>
                    <a:pt x="146876" y="152154"/>
                    <a:pt x="142619" y="140969"/>
                  </a:cubicBezTo>
                  <a:cubicBezTo>
                    <a:pt x="141444" y="137884"/>
                    <a:pt x="142846" y="135102"/>
                    <a:pt x="147301" y="121340"/>
                  </a:cubicBezTo>
                  <a:cubicBezTo>
                    <a:pt x="155107" y="121161"/>
                    <a:pt x="175532" y="98953"/>
                    <a:pt x="179519" y="94986"/>
                  </a:cubicBezTo>
                  <a:cubicBezTo>
                    <a:pt x="199992" y="74618"/>
                    <a:pt x="202672" y="76077"/>
                    <a:pt x="197034" y="73986"/>
                  </a:cubicBezTo>
                  <a:cubicBezTo>
                    <a:pt x="191784" y="72039"/>
                    <a:pt x="198789" y="71987"/>
                    <a:pt x="172491" y="54433"/>
                  </a:cubicBezTo>
                  <a:cubicBezTo>
                    <a:pt x="166153" y="50208"/>
                    <a:pt x="137175" y="16611"/>
                    <a:pt x="131561" y="16083"/>
                  </a:cubicBezTo>
                  <a:cubicBezTo>
                    <a:pt x="127610" y="11205"/>
                    <a:pt x="122952" y="6630"/>
                    <a:pt x="121297" y="0"/>
                  </a:cubicBezTo>
                  <a:cubicBezTo>
                    <a:pt x="90873" y="902"/>
                    <a:pt x="59985" y="1805"/>
                    <a:pt x="28791" y="2703"/>
                  </a:cubicBezTo>
                  <a:cubicBezTo>
                    <a:pt x="88324" y="64351"/>
                    <a:pt x="81288" y="57140"/>
                    <a:pt x="86096" y="65420"/>
                  </a:cubicBezTo>
                  <a:cubicBezTo>
                    <a:pt x="85957" y="66756"/>
                    <a:pt x="85743" y="66597"/>
                    <a:pt x="85874" y="67213"/>
                  </a:cubicBezTo>
                  <a:cubicBezTo>
                    <a:pt x="87347" y="74038"/>
                    <a:pt x="82106" y="74149"/>
                    <a:pt x="84877" y="77985"/>
                  </a:cubicBezTo>
                  <a:cubicBezTo>
                    <a:pt x="72529" y="85446"/>
                    <a:pt x="67418" y="91413"/>
                    <a:pt x="48228" y="110882"/>
                  </a:cubicBezTo>
                  <a:cubicBezTo>
                    <a:pt x="34462" y="124846"/>
                    <a:pt x="16641" y="130443"/>
                    <a:pt x="3665" y="148342"/>
                  </a:cubicBezTo>
                  <a:cubicBezTo>
                    <a:pt x="2506" y="149944"/>
                    <a:pt x="1322" y="151383"/>
                    <a:pt x="0" y="152524"/>
                  </a:cubicBezTo>
                  <a:cubicBezTo>
                    <a:pt x="2271" y="157501"/>
                    <a:pt x="5221" y="162144"/>
                    <a:pt x="10522" y="164958"/>
                  </a:cubicBezTo>
                  <a:cubicBezTo>
                    <a:pt x="18615" y="169259"/>
                    <a:pt x="41120" y="222325"/>
                    <a:pt x="68657" y="230020"/>
                  </a:cubicBezTo>
                  <a:cubicBezTo>
                    <a:pt x="69217" y="231368"/>
                    <a:pt x="70233" y="234596"/>
                    <a:pt x="72112" y="236472"/>
                  </a:cubicBezTo>
                  <a:cubicBezTo>
                    <a:pt x="67343" y="260473"/>
                    <a:pt x="68344" y="258040"/>
                    <a:pt x="68089" y="258084"/>
                  </a:cubicBezTo>
                  <a:cubicBezTo>
                    <a:pt x="62614" y="259026"/>
                    <a:pt x="63336" y="265954"/>
                    <a:pt x="58730" y="267655"/>
                  </a:cubicBezTo>
                  <a:cubicBezTo>
                    <a:pt x="52758" y="269862"/>
                    <a:pt x="57106" y="269985"/>
                    <a:pt x="47350" y="275772"/>
                  </a:cubicBezTo>
                  <a:cubicBezTo>
                    <a:pt x="41875" y="279020"/>
                    <a:pt x="9359" y="315296"/>
                    <a:pt x="3149" y="323504"/>
                  </a:cubicBezTo>
                  <a:cubicBezTo>
                    <a:pt x="7461" y="326978"/>
                    <a:pt x="8803" y="326235"/>
                    <a:pt x="9407" y="327590"/>
                  </a:cubicBezTo>
                  <a:cubicBezTo>
                    <a:pt x="14989" y="340155"/>
                    <a:pt x="73620" y="392951"/>
                    <a:pt x="76305" y="405369"/>
                  </a:cubicBezTo>
                  <a:cubicBezTo>
                    <a:pt x="78771" y="416773"/>
                    <a:pt x="51921" y="438977"/>
                    <a:pt x="34148" y="463562"/>
                  </a:cubicBezTo>
                  <a:cubicBezTo>
                    <a:pt x="21966" y="480420"/>
                    <a:pt x="18821" y="476509"/>
                    <a:pt x="14545" y="483620"/>
                  </a:cubicBezTo>
                  <a:cubicBezTo>
                    <a:pt x="34771" y="510149"/>
                    <a:pt x="48133" y="514645"/>
                    <a:pt x="54863" y="529575"/>
                  </a:cubicBezTo>
                  <a:cubicBezTo>
                    <a:pt x="57754" y="535983"/>
                    <a:pt x="69300" y="537596"/>
                    <a:pt x="72783" y="547093"/>
                  </a:cubicBezTo>
                  <a:cubicBezTo>
                    <a:pt x="74180" y="550885"/>
                    <a:pt x="91973" y="551724"/>
                    <a:pt x="82836" y="563959"/>
                  </a:cubicBezTo>
                  <a:cubicBezTo>
                    <a:pt x="79477" y="582760"/>
                    <a:pt x="70218" y="581933"/>
                    <a:pt x="33314" y="616059"/>
                  </a:cubicBezTo>
                  <a:cubicBezTo>
                    <a:pt x="74685" y="616754"/>
                    <a:pt x="115603" y="617470"/>
                    <a:pt x="155818" y="618181"/>
                  </a:cubicBezTo>
                  <a:cubicBezTo>
                    <a:pt x="176561" y="595345"/>
                    <a:pt x="184494" y="583607"/>
                    <a:pt x="195961" y="57437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038;p17">
              <a:extLst>
                <a:ext uri="{FF2B5EF4-FFF2-40B4-BE49-F238E27FC236}">
                  <a16:creationId xmlns:a16="http://schemas.microsoft.com/office/drawing/2014/main" id="{A772DE29-5083-4A47-B8A3-8E81C39F6E3C}"/>
                </a:ext>
              </a:extLst>
            </p:cNvPr>
            <p:cNvSpPr/>
            <p:nvPr/>
          </p:nvSpPr>
          <p:spPr>
            <a:xfrm>
              <a:off x="6155251" y="7971549"/>
              <a:ext cx="177561" cy="602376"/>
            </a:xfrm>
            <a:custGeom>
              <a:avLst/>
              <a:gdLst/>
              <a:ahLst/>
              <a:cxnLst/>
              <a:rect l="l" t="t" r="r" b="b"/>
              <a:pathLst>
                <a:path w="177561" h="602376" extrusionOk="0">
                  <a:moveTo>
                    <a:pt x="155861" y="562222"/>
                  </a:moveTo>
                  <a:cubicBezTo>
                    <a:pt x="156810" y="560564"/>
                    <a:pt x="160804" y="560806"/>
                    <a:pt x="161392" y="560035"/>
                  </a:cubicBezTo>
                  <a:cubicBezTo>
                    <a:pt x="166054" y="553930"/>
                    <a:pt x="172534" y="549625"/>
                    <a:pt x="177461" y="543805"/>
                  </a:cubicBezTo>
                  <a:cubicBezTo>
                    <a:pt x="167892" y="531519"/>
                    <a:pt x="167697" y="537207"/>
                    <a:pt x="167042" y="534977"/>
                  </a:cubicBezTo>
                  <a:cubicBezTo>
                    <a:pt x="163921" y="524415"/>
                    <a:pt x="147074" y="516700"/>
                    <a:pt x="146093" y="513230"/>
                  </a:cubicBezTo>
                  <a:cubicBezTo>
                    <a:pt x="142674" y="501154"/>
                    <a:pt x="123917" y="486784"/>
                    <a:pt x="119414" y="480734"/>
                  </a:cubicBezTo>
                  <a:cubicBezTo>
                    <a:pt x="115733" y="475786"/>
                    <a:pt x="113136" y="469819"/>
                    <a:pt x="107168" y="466909"/>
                  </a:cubicBezTo>
                  <a:cubicBezTo>
                    <a:pt x="92405" y="435515"/>
                    <a:pt x="93910" y="444013"/>
                    <a:pt x="109741" y="422902"/>
                  </a:cubicBezTo>
                  <a:cubicBezTo>
                    <a:pt x="124544" y="403167"/>
                    <a:pt x="118644" y="408239"/>
                    <a:pt x="120812" y="406577"/>
                  </a:cubicBezTo>
                  <a:cubicBezTo>
                    <a:pt x="125854" y="402705"/>
                    <a:pt x="128761" y="397248"/>
                    <a:pt x="132354" y="392204"/>
                  </a:cubicBezTo>
                  <a:cubicBezTo>
                    <a:pt x="137600" y="384846"/>
                    <a:pt x="145807" y="380207"/>
                    <a:pt x="152605" y="369304"/>
                  </a:cubicBezTo>
                  <a:cubicBezTo>
                    <a:pt x="162218" y="353873"/>
                    <a:pt x="167618" y="354485"/>
                    <a:pt x="169218" y="351206"/>
                  </a:cubicBezTo>
                  <a:cubicBezTo>
                    <a:pt x="176417" y="336446"/>
                    <a:pt x="181909" y="346245"/>
                    <a:pt x="172776" y="337289"/>
                  </a:cubicBezTo>
                  <a:cubicBezTo>
                    <a:pt x="160038" y="324800"/>
                    <a:pt x="135618" y="300517"/>
                    <a:pt x="121975" y="288679"/>
                  </a:cubicBezTo>
                  <a:cubicBezTo>
                    <a:pt x="117564" y="284851"/>
                    <a:pt x="118179" y="279099"/>
                    <a:pt x="106799" y="272720"/>
                  </a:cubicBezTo>
                  <a:cubicBezTo>
                    <a:pt x="103666" y="264038"/>
                    <a:pt x="107295" y="269011"/>
                    <a:pt x="102630" y="260958"/>
                  </a:cubicBezTo>
                  <a:cubicBezTo>
                    <a:pt x="98560" y="253934"/>
                    <a:pt x="100362" y="243360"/>
                    <a:pt x="108443" y="238217"/>
                  </a:cubicBezTo>
                  <a:cubicBezTo>
                    <a:pt x="110242" y="235088"/>
                    <a:pt x="122249" y="217062"/>
                    <a:pt x="128876" y="211239"/>
                  </a:cubicBezTo>
                  <a:cubicBezTo>
                    <a:pt x="136063" y="204926"/>
                    <a:pt x="146538" y="190100"/>
                    <a:pt x="146804" y="190044"/>
                  </a:cubicBezTo>
                  <a:cubicBezTo>
                    <a:pt x="154499" y="188450"/>
                    <a:pt x="155368" y="179212"/>
                    <a:pt x="162015" y="176449"/>
                  </a:cubicBezTo>
                  <a:cubicBezTo>
                    <a:pt x="164207" y="175535"/>
                    <a:pt x="165577" y="174057"/>
                    <a:pt x="165748" y="171465"/>
                  </a:cubicBezTo>
                  <a:cubicBezTo>
                    <a:pt x="166077" y="166492"/>
                    <a:pt x="169774" y="172021"/>
                    <a:pt x="171358" y="164278"/>
                  </a:cubicBezTo>
                  <a:cubicBezTo>
                    <a:pt x="161499" y="155342"/>
                    <a:pt x="162051" y="155521"/>
                    <a:pt x="155059" y="147710"/>
                  </a:cubicBezTo>
                  <a:cubicBezTo>
                    <a:pt x="149059" y="141005"/>
                    <a:pt x="93731" y="124624"/>
                    <a:pt x="119394" y="90165"/>
                  </a:cubicBezTo>
                  <a:cubicBezTo>
                    <a:pt x="123944" y="84055"/>
                    <a:pt x="121884" y="78482"/>
                    <a:pt x="127562" y="77286"/>
                  </a:cubicBezTo>
                  <a:cubicBezTo>
                    <a:pt x="127828" y="77234"/>
                    <a:pt x="138346" y="58039"/>
                    <a:pt x="139791" y="57311"/>
                  </a:cubicBezTo>
                  <a:cubicBezTo>
                    <a:pt x="149111" y="52637"/>
                    <a:pt x="153617" y="42512"/>
                    <a:pt x="157719" y="39173"/>
                  </a:cubicBezTo>
                  <a:cubicBezTo>
                    <a:pt x="157469" y="38967"/>
                    <a:pt x="126275" y="12708"/>
                    <a:pt x="116511" y="4488"/>
                  </a:cubicBezTo>
                  <a:cubicBezTo>
                    <a:pt x="94728" y="4078"/>
                    <a:pt x="67064" y="1169"/>
                    <a:pt x="39746" y="0"/>
                  </a:cubicBezTo>
                  <a:cubicBezTo>
                    <a:pt x="56208" y="17013"/>
                    <a:pt x="92008" y="37365"/>
                    <a:pt x="87910" y="54461"/>
                  </a:cubicBezTo>
                  <a:cubicBezTo>
                    <a:pt x="90003" y="71383"/>
                    <a:pt x="53417" y="90335"/>
                    <a:pt x="51821" y="92804"/>
                  </a:cubicBezTo>
                  <a:cubicBezTo>
                    <a:pt x="45126" y="103143"/>
                    <a:pt x="34540" y="110644"/>
                    <a:pt x="30097" y="122652"/>
                  </a:cubicBezTo>
                  <a:cubicBezTo>
                    <a:pt x="30014" y="122879"/>
                    <a:pt x="29772" y="123077"/>
                    <a:pt x="29613" y="123292"/>
                  </a:cubicBezTo>
                  <a:cubicBezTo>
                    <a:pt x="32194" y="125542"/>
                    <a:pt x="29228" y="137212"/>
                    <a:pt x="34028" y="143843"/>
                  </a:cubicBezTo>
                  <a:cubicBezTo>
                    <a:pt x="49697" y="165490"/>
                    <a:pt x="60493" y="179176"/>
                    <a:pt x="63546" y="197266"/>
                  </a:cubicBezTo>
                  <a:cubicBezTo>
                    <a:pt x="63844" y="199039"/>
                    <a:pt x="64372" y="202239"/>
                    <a:pt x="63832" y="202458"/>
                  </a:cubicBezTo>
                  <a:cubicBezTo>
                    <a:pt x="57630" y="204998"/>
                    <a:pt x="67974" y="203845"/>
                    <a:pt x="46167" y="222146"/>
                  </a:cubicBezTo>
                  <a:cubicBezTo>
                    <a:pt x="48041" y="231419"/>
                    <a:pt x="36498" y="231873"/>
                    <a:pt x="12535" y="264913"/>
                  </a:cubicBezTo>
                  <a:cubicBezTo>
                    <a:pt x="16990" y="268578"/>
                    <a:pt x="18392" y="267787"/>
                    <a:pt x="19011" y="269170"/>
                  </a:cubicBezTo>
                  <a:cubicBezTo>
                    <a:pt x="21775" y="275395"/>
                    <a:pt x="73203" y="329200"/>
                    <a:pt x="80402" y="337317"/>
                  </a:cubicBezTo>
                  <a:cubicBezTo>
                    <a:pt x="90368" y="348562"/>
                    <a:pt x="85858" y="357049"/>
                    <a:pt x="77122" y="359760"/>
                  </a:cubicBezTo>
                  <a:cubicBezTo>
                    <a:pt x="75133" y="366040"/>
                    <a:pt x="73556" y="364872"/>
                    <a:pt x="67557" y="373577"/>
                  </a:cubicBezTo>
                  <a:cubicBezTo>
                    <a:pt x="57368" y="388368"/>
                    <a:pt x="47620" y="390836"/>
                    <a:pt x="47251" y="393078"/>
                  </a:cubicBezTo>
                  <a:cubicBezTo>
                    <a:pt x="46480" y="397745"/>
                    <a:pt x="12277" y="431182"/>
                    <a:pt x="6873" y="440977"/>
                  </a:cubicBezTo>
                  <a:cubicBezTo>
                    <a:pt x="-914" y="455084"/>
                    <a:pt x="-6028" y="438552"/>
                    <a:pt x="14071" y="461754"/>
                  </a:cubicBezTo>
                  <a:cubicBezTo>
                    <a:pt x="14937" y="462752"/>
                    <a:pt x="15672" y="463996"/>
                    <a:pt x="16752" y="464656"/>
                  </a:cubicBezTo>
                  <a:cubicBezTo>
                    <a:pt x="30061" y="472741"/>
                    <a:pt x="45297" y="494289"/>
                    <a:pt x="49581" y="496034"/>
                  </a:cubicBezTo>
                  <a:cubicBezTo>
                    <a:pt x="51225" y="496706"/>
                    <a:pt x="53183" y="498157"/>
                    <a:pt x="53731" y="499707"/>
                  </a:cubicBezTo>
                  <a:cubicBezTo>
                    <a:pt x="57102" y="509247"/>
                    <a:pt x="69371" y="508770"/>
                    <a:pt x="74958" y="523529"/>
                  </a:cubicBezTo>
                  <a:cubicBezTo>
                    <a:pt x="87760" y="526526"/>
                    <a:pt x="92838" y="542247"/>
                    <a:pt x="80843" y="550615"/>
                  </a:cubicBezTo>
                  <a:cubicBezTo>
                    <a:pt x="79838" y="551314"/>
                    <a:pt x="46758" y="589271"/>
                    <a:pt x="34540" y="602377"/>
                  </a:cubicBezTo>
                  <a:cubicBezTo>
                    <a:pt x="60691" y="599578"/>
                    <a:pt x="90047" y="597162"/>
                    <a:pt x="122193" y="595079"/>
                  </a:cubicBezTo>
                  <a:cubicBezTo>
                    <a:pt x="136587" y="580697"/>
                    <a:pt x="154042" y="565386"/>
                    <a:pt x="155861" y="5622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039;p17">
              <a:extLst>
                <a:ext uri="{FF2B5EF4-FFF2-40B4-BE49-F238E27FC236}">
                  <a16:creationId xmlns:a16="http://schemas.microsoft.com/office/drawing/2014/main" id="{546DCB08-876E-4545-8A9B-6FB43CC22FA3}"/>
                </a:ext>
              </a:extLst>
            </p:cNvPr>
            <p:cNvSpPr/>
            <p:nvPr/>
          </p:nvSpPr>
          <p:spPr>
            <a:xfrm>
              <a:off x="7885143" y="8333459"/>
              <a:ext cx="156476" cy="237676"/>
            </a:xfrm>
            <a:custGeom>
              <a:avLst/>
              <a:gdLst/>
              <a:ahLst/>
              <a:cxnLst/>
              <a:rect l="l" t="t" r="r" b="b"/>
              <a:pathLst>
                <a:path w="156476" h="237676" extrusionOk="0">
                  <a:moveTo>
                    <a:pt x="75834" y="139649"/>
                  </a:moveTo>
                  <a:cubicBezTo>
                    <a:pt x="161549" y="90379"/>
                    <a:pt x="153306" y="97153"/>
                    <a:pt x="128592" y="60877"/>
                  </a:cubicBezTo>
                  <a:cubicBezTo>
                    <a:pt x="112765" y="38991"/>
                    <a:pt x="94575" y="19215"/>
                    <a:pt x="75750" y="0"/>
                  </a:cubicBezTo>
                  <a:cubicBezTo>
                    <a:pt x="71879" y="5871"/>
                    <a:pt x="62361" y="21067"/>
                    <a:pt x="49087" y="29156"/>
                  </a:cubicBezTo>
                  <a:cubicBezTo>
                    <a:pt x="45172" y="31541"/>
                    <a:pt x="48491" y="34423"/>
                    <a:pt x="40538" y="39968"/>
                  </a:cubicBezTo>
                  <a:cubicBezTo>
                    <a:pt x="38878" y="41129"/>
                    <a:pt x="1891" y="83975"/>
                    <a:pt x="1649" y="84234"/>
                  </a:cubicBezTo>
                  <a:cubicBezTo>
                    <a:pt x="-1206" y="87330"/>
                    <a:pt x="-1233" y="84445"/>
                    <a:pt x="8784" y="93969"/>
                  </a:cubicBezTo>
                  <a:cubicBezTo>
                    <a:pt x="11643" y="96683"/>
                    <a:pt x="15082" y="101847"/>
                    <a:pt x="16551" y="102737"/>
                  </a:cubicBezTo>
                  <a:cubicBezTo>
                    <a:pt x="29861" y="110822"/>
                    <a:pt x="45097" y="132371"/>
                    <a:pt x="49381" y="134116"/>
                  </a:cubicBezTo>
                  <a:cubicBezTo>
                    <a:pt x="51025" y="134788"/>
                    <a:pt x="52986" y="136239"/>
                    <a:pt x="53530" y="137789"/>
                  </a:cubicBezTo>
                  <a:cubicBezTo>
                    <a:pt x="56854" y="147186"/>
                    <a:pt x="69155" y="146812"/>
                    <a:pt x="74758" y="161611"/>
                  </a:cubicBezTo>
                  <a:cubicBezTo>
                    <a:pt x="87559" y="164608"/>
                    <a:pt x="92638" y="180329"/>
                    <a:pt x="80642" y="188692"/>
                  </a:cubicBezTo>
                  <a:cubicBezTo>
                    <a:pt x="79705" y="189344"/>
                    <a:pt x="44378" y="229659"/>
                    <a:pt x="37663" y="237215"/>
                  </a:cubicBezTo>
                  <a:cubicBezTo>
                    <a:pt x="65395" y="237465"/>
                    <a:pt x="91522" y="237628"/>
                    <a:pt x="115779" y="237676"/>
                  </a:cubicBezTo>
                  <a:cubicBezTo>
                    <a:pt x="196173" y="218123"/>
                    <a:pt x="143899" y="186943"/>
                    <a:pt x="75834" y="13964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040;p17">
              <a:extLst>
                <a:ext uri="{FF2B5EF4-FFF2-40B4-BE49-F238E27FC236}">
                  <a16:creationId xmlns:a16="http://schemas.microsoft.com/office/drawing/2014/main" id="{919981B3-D2F2-AA4A-8478-FAB5009DC3CE}"/>
                </a:ext>
              </a:extLst>
            </p:cNvPr>
            <p:cNvSpPr/>
            <p:nvPr/>
          </p:nvSpPr>
          <p:spPr>
            <a:xfrm>
              <a:off x="6826846" y="7959620"/>
              <a:ext cx="129868" cy="596322"/>
            </a:xfrm>
            <a:custGeom>
              <a:avLst/>
              <a:gdLst/>
              <a:ahLst/>
              <a:cxnLst/>
              <a:rect l="l" t="t" r="r" b="b"/>
              <a:pathLst>
                <a:path w="129868" h="596322" extrusionOk="0">
                  <a:moveTo>
                    <a:pt x="125361" y="562134"/>
                  </a:moveTo>
                  <a:cubicBezTo>
                    <a:pt x="128069" y="552932"/>
                    <a:pt x="133235" y="548297"/>
                    <a:pt x="122252" y="543662"/>
                  </a:cubicBezTo>
                  <a:cubicBezTo>
                    <a:pt x="109594" y="538320"/>
                    <a:pt x="124500" y="542744"/>
                    <a:pt x="102625" y="527091"/>
                  </a:cubicBezTo>
                  <a:cubicBezTo>
                    <a:pt x="94156" y="521029"/>
                    <a:pt x="100279" y="519327"/>
                    <a:pt x="83459" y="503976"/>
                  </a:cubicBezTo>
                  <a:cubicBezTo>
                    <a:pt x="73957" y="495303"/>
                    <a:pt x="64931" y="486089"/>
                    <a:pt x="56156" y="474581"/>
                  </a:cubicBezTo>
                  <a:cubicBezTo>
                    <a:pt x="57216" y="472820"/>
                    <a:pt x="58511" y="471063"/>
                    <a:pt x="60143" y="470093"/>
                  </a:cubicBezTo>
                  <a:cubicBezTo>
                    <a:pt x="75851" y="460732"/>
                    <a:pt x="78412" y="444856"/>
                    <a:pt x="106687" y="419373"/>
                  </a:cubicBezTo>
                  <a:cubicBezTo>
                    <a:pt x="108752" y="416212"/>
                    <a:pt x="114271" y="409093"/>
                    <a:pt x="115486" y="404697"/>
                  </a:cubicBezTo>
                  <a:cubicBezTo>
                    <a:pt x="132544" y="391182"/>
                    <a:pt x="97015" y="370751"/>
                    <a:pt x="78606" y="345227"/>
                  </a:cubicBezTo>
                  <a:cubicBezTo>
                    <a:pt x="70347" y="333775"/>
                    <a:pt x="56791" y="327217"/>
                    <a:pt x="50859" y="313881"/>
                  </a:cubicBezTo>
                  <a:cubicBezTo>
                    <a:pt x="50657" y="313427"/>
                    <a:pt x="50113" y="312994"/>
                    <a:pt x="49632" y="312815"/>
                  </a:cubicBezTo>
                  <a:cubicBezTo>
                    <a:pt x="35679" y="307616"/>
                    <a:pt x="60889" y="297460"/>
                    <a:pt x="64300" y="285690"/>
                  </a:cubicBezTo>
                  <a:cubicBezTo>
                    <a:pt x="64383" y="285416"/>
                    <a:pt x="92750" y="255448"/>
                    <a:pt x="101664" y="252153"/>
                  </a:cubicBezTo>
                  <a:cubicBezTo>
                    <a:pt x="106409" y="250400"/>
                    <a:pt x="105663" y="243265"/>
                    <a:pt x="111301" y="242295"/>
                  </a:cubicBezTo>
                  <a:cubicBezTo>
                    <a:pt x="111591" y="242247"/>
                    <a:pt x="111456" y="240208"/>
                    <a:pt x="111666" y="239123"/>
                  </a:cubicBezTo>
                  <a:cubicBezTo>
                    <a:pt x="116261" y="215392"/>
                    <a:pt x="116634" y="224829"/>
                    <a:pt x="111885" y="213389"/>
                  </a:cubicBezTo>
                  <a:cubicBezTo>
                    <a:pt x="88120" y="206743"/>
                    <a:pt x="66444" y="163642"/>
                    <a:pt x="52551" y="147003"/>
                  </a:cubicBezTo>
                  <a:cubicBezTo>
                    <a:pt x="50994" y="145135"/>
                    <a:pt x="46210" y="144622"/>
                    <a:pt x="41167" y="133571"/>
                  </a:cubicBezTo>
                  <a:cubicBezTo>
                    <a:pt x="44816" y="130415"/>
                    <a:pt x="46730" y="125963"/>
                    <a:pt x="49922" y="122660"/>
                  </a:cubicBezTo>
                  <a:cubicBezTo>
                    <a:pt x="63430" y="108672"/>
                    <a:pt x="81064" y="103354"/>
                    <a:pt x="104984" y="76542"/>
                  </a:cubicBezTo>
                  <a:cubicBezTo>
                    <a:pt x="111853" y="68843"/>
                    <a:pt x="119548" y="62256"/>
                    <a:pt x="128586" y="56799"/>
                  </a:cubicBezTo>
                  <a:cubicBezTo>
                    <a:pt x="125731" y="52839"/>
                    <a:pt x="131246" y="52800"/>
                    <a:pt x="129531" y="45442"/>
                  </a:cubicBezTo>
                  <a:cubicBezTo>
                    <a:pt x="131095" y="39730"/>
                    <a:pt x="114216" y="25019"/>
                    <a:pt x="108839" y="19418"/>
                  </a:cubicBezTo>
                  <a:cubicBezTo>
                    <a:pt x="97892" y="8014"/>
                    <a:pt x="93207" y="2834"/>
                    <a:pt x="90832" y="0"/>
                  </a:cubicBezTo>
                  <a:cubicBezTo>
                    <a:pt x="74759" y="429"/>
                    <a:pt x="58801" y="855"/>
                    <a:pt x="42989" y="1276"/>
                  </a:cubicBezTo>
                  <a:cubicBezTo>
                    <a:pt x="48874" y="6976"/>
                    <a:pt x="50899" y="12402"/>
                    <a:pt x="56581" y="17713"/>
                  </a:cubicBezTo>
                  <a:cubicBezTo>
                    <a:pt x="104337" y="62383"/>
                    <a:pt x="84451" y="30532"/>
                    <a:pt x="42021" y="87891"/>
                  </a:cubicBezTo>
                  <a:cubicBezTo>
                    <a:pt x="37915" y="93436"/>
                    <a:pt x="22977" y="99351"/>
                    <a:pt x="18899" y="104916"/>
                  </a:cubicBezTo>
                  <a:cubicBezTo>
                    <a:pt x="14885" y="110397"/>
                    <a:pt x="11958" y="114543"/>
                    <a:pt x="8353" y="116101"/>
                  </a:cubicBezTo>
                  <a:cubicBezTo>
                    <a:pt x="134" y="119655"/>
                    <a:pt x="1305" y="130423"/>
                    <a:pt x="924" y="131325"/>
                  </a:cubicBezTo>
                  <a:cubicBezTo>
                    <a:pt x="-1383" y="136779"/>
                    <a:pt x="972" y="141509"/>
                    <a:pt x="4231" y="144948"/>
                  </a:cubicBezTo>
                  <a:cubicBezTo>
                    <a:pt x="11871" y="153017"/>
                    <a:pt x="13451" y="160709"/>
                    <a:pt x="23045" y="167128"/>
                  </a:cubicBezTo>
                  <a:cubicBezTo>
                    <a:pt x="26876" y="169692"/>
                    <a:pt x="36378" y="190433"/>
                    <a:pt x="39630" y="194146"/>
                  </a:cubicBezTo>
                  <a:cubicBezTo>
                    <a:pt x="43057" y="198057"/>
                    <a:pt x="47917" y="200812"/>
                    <a:pt x="50974" y="204942"/>
                  </a:cubicBezTo>
                  <a:cubicBezTo>
                    <a:pt x="67691" y="227532"/>
                    <a:pt x="54135" y="209140"/>
                    <a:pt x="72373" y="226069"/>
                  </a:cubicBezTo>
                  <a:cubicBezTo>
                    <a:pt x="67461" y="231392"/>
                    <a:pt x="63129" y="237235"/>
                    <a:pt x="58515" y="242756"/>
                  </a:cubicBezTo>
                  <a:cubicBezTo>
                    <a:pt x="42398" y="262035"/>
                    <a:pt x="36708" y="261462"/>
                    <a:pt x="34794" y="266860"/>
                  </a:cubicBezTo>
                  <a:cubicBezTo>
                    <a:pt x="31391" y="276484"/>
                    <a:pt x="15977" y="290623"/>
                    <a:pt x="13380" y="302528"/>
                  </a:cubicBezTo>
                  <a:cubicBezTo>
                    <a:pt x="10446" y="306745"/>
                    <a:pt x="6340" y="306928"/>
                    <a:pt x="7237" y="317923"/>
                  </a:cubicBezTo>
                  <a:cubicBezTo>
                    <a:pt x="7940" y="326581"/>
                    <a:pt x="16362" y="338672"/>
                    <a:pt x="19793" y="340330"/>
                  </a:cubicBezTo>
                  <a:cubicBezTo>
                    <a:pt x="37093" y="348693"/>
                    <a:pt x="38324" y="358122"/>
                    <a:pt x="46734" y="365993"/>
                  </a:cubicBezTo>
                  <a:cubicBezTo>
                    <a:pt x="90975" y="407372"/>
                    <a:pt x="77280" y="389699"/>
                    <a:pt x="68958" y="401771"/>
                  </a:cubicBezTo>
                  <a:cubicBezTo>
                    <a:pt x="14984" y="480126"/>
                    <a:pt x="-2670" y="476314"/>
                    <a:pt x="30871" y="505451"/>
                  </a:cubicBezTo>
                  <a:cubicBezTo>
                    <a:pt x="69422" y="539071"/>
                    <a:pt x="78245" y="551004"/>
                    <a:pt x="83383" y="555695"/>
                  </a:cubicBezTo>
                  <a:cubicBezTo>
                    <a:pt x="85984" y="558064"/>
                    <a:pt x="83018" y="552387"/>
                    <a:pt x="43053" y="596033"/>
                  </a:cubicBezTo>
                  <a:cubicBezTo>
                    <a:pt x="59531" y="596112"/>
                    <a:pt x="76089" y="596208"/>
                    <a:pt x="92718" y="596323"/>
                  </a:cubicBezTo>
                  <a:cubicBezTo>
                    <a:pt x="95760" y="593568"/>
                    <a:pt x="99611" y="589979"/>
                    <a:pt x="105047" y="585316"/>
                  </a:cubicBezTo>
                  <a:cubicBezTo>
                    <a:pt x="114255" y="577410"/>
                    <a:pt x="121939" y="573773"/>
                    <a:pt x="125361" y="562134"/>
                  </a:cubicBezTo>
                  <a:close/>
                </a:path>
              </a:pathLst>
            </a:custGeom>
            <a:solidFill>
              <a:srgbClr val="FABB8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041;p17">
              <a:extLst>
                <a:ext uri="{FF2B5EF4-FFF2-40B4-BE49-F238E27FC236}">
                  <a16:creationId xmlns:a16="http://schemas.microsoft.com/office/drawing/2014/main" id="{985F13CF-55F4-744C-88F6-5D90972C52F3}"/>
                </a:ext>
              </a:extLst>
            </p:cNvPr>
            <p:cNvSpPr/>
            <p:nvPr/>
          </p:nvSpPr>
          <p:spPr>
            <a:xfrm>
              <a:off x="6252186" y="7975071"/>
              <a:ext cx="128391" cy="591552"/>
            </a:xfrm>
            <a:custGeom>
              <a:avLst/>
              <a:gdLst/>
              <a:ahLst/>
              <a:cxnLst/>
              <a:rect l="l" t="t" r="r" b="b"/>
              <a:pathLst>
                <a:path w="128391" h="591552" extrusionOk="0">
                  <a:moveTo>
                    <a:pt x="94630" y="580538"/>
                  </a:moveTo>
                  <a:cubicBezTo>
                    <a:pt x="128524" y="564607"/>
                    <a:pt x="142084" y="524956"/>
                    <a:pt x="110791" y="514569"/>
                  </a:cubicBezTo>
                  <a:cubicBezTo>
                    <a:pt x="109552" y="514156"/>
                    <a:pt x="108480" y="513099"/>
                    <a:pt x="107463" y="512200"/>
                  </a:cubicBezTo>
                  <a:cubicBezTo>
                    <a:pt x="75523" y="483966"/>
                    <a:pt x="76385" y="478795"/>
                    <a:pt x="74638" y="476998"/>
                  </a:cubicBezTo>
                  <a:cubicBezTo>
                    <a:pt x="40462" y="441728"/>
                    <a:pt x="39414" y="442936"/>
                    <a:pt x="44111" y="437332"/>
                  </a:cubicBezTo>
                  <a:cubicBezTo>
                    <a:pt x="44333" y="437069"/>
                    <a:pt x="78577" y="392462"/>
                    <a:pt x="96131" y="379615"/>
                  </a:cubicBezTo>
                  <a:cubicBezTo>
                    <a:pt x="104315" y="373624"/>
                    <a:pt x="117378" y="353451"/>
                    <a:pt x="117549" y="352899"/>
                  </a:cubicBezTo>
                  <a:cubicBezTo>
                    <a:pt x="123310" y="348328"/>
                    <a:pt x="131161" y="346932"/>
                    <a:pt x="120515" y="324979"/>
                  </a:cubicBezTo>
                  <a:cubicBezTo>
                    <a:pt x="117946" y="319684"/>
                    <a:pt x="103759" y="313630"/>
                    <a:pt x="101126" y="306181"/>
                  </a:cubicBezTo>
                  <a:cubicBezTo>
                    <a:pt x="100562" y="304583"/>
                    <a:pt x="98545" y="303092"/>
                    <a:pt x="96854" y="302401"/>
                  </a:cubicBezTo>
                  <a:cubicBezTo>
                    <a:pt x="92438" y="300604"/>
                    <a:pt x="76746" y="278408"/>
                    <a:pt x="63039" y="270080"/>
                  </a:cubicBezTo>
                  <a:cubicBezTo>
                    <a:pt x="61924" y="269400"/>
                    <a:pt x="61169" y="268121"/>
                    <a:pt x="60276" y="267095"/>
                  </a:cubicBezTo>
                  <a:cubicBezTo>
                    <a:pt x="40454" y="244215"/>
                    <a:pt x="35439" y="263625"/>
                    <a:pt x="97787" y="193005"/>
                  </a:cubicBezTo>
                  <a:cubicBezTo>
                    <a:pt x="129799" y="156749"/>
                    <a:pt x="116251" y="158268"/>
                    <a:pt x="93364" y="127398"/>
                  </a:cubicBezTo>
                  <a:cubicBezTo>
                    <a:pt x="84886" y="115962"/>
                    <a:pt x="72517" y="124791"/>
                    <a:pt x="57155" y="92999"/>
                  </a:cubicBezTo>
                  <a:cubicBezTo>
                    <a:pt x="76190" y="66084"/>
                    <a:pt x="101269" y="52044"/>
                    <a:pt x="107662" y="36411"/>
                  </a:cubicBezTo>
                  <a:cubicBezTo>
                    <a:pt x="106836" y="29498"/>
                    <a:pt x="82674" y="14791"/>
                    <a:pt x="65624" y="0"/>
                  </a:cubicBezTo>
                  <a:cubicBezTo>
                    <a:pt x="45302" y="501"/>
                    <a:pt x="34216" y="771"/>
                    <a:pt x="34192" y="771"/>
                  </a:cubicBezTo>
                  <a:cubicBezTo>
                    <a:pt x="29725" y="1022"/>
                    <a:pt x="24818" y="1065"/>
                    <a:pt x="19580" y="966"/>
                  </a:cubicBezTo>
                  <a:cubicBezTo>
                    <a:pt x="29340" y="9186"/>
                    <a:pt x="60538" y="35445"/>
                    <a:pt x="60788" y="35652"/>
                  </a:cubicBezTo>
                  <a:cubicBezTo>
                    <a:pt x="56686" y="38987"/>
                    <a:pt x="52176" y="49115"/>
                    <a:pt x="42860" y="53789"/>
                  </a:cubicBezTo>
                  <a:cubicBezTo>
                    <a:pt x="41415" y="54517"/>
                    <a:pt x="30897" y="73712"/>
                    <a:pt x="30631" y="73764"/>
                  </a:cubicBezTo>
                  <a:cubicBezTo>
                    <a:pt x="24957" y="74960"/>
                    <a:pt x="27013" y="80533"/>
                    <a:pt x="22463" y="86643"/>
                  </a:cubicBezTo>
                  <a:cubicBezTo>
                    <a:pt x="-3200" y="121102"/>
                    <a:pt x="52124" y="137483"/>
                    <a:pt x="58128" y="144189"/>
                  </a:cubicBezTo>
                  <a:cubicBezTo>
                    <a:pt x="65120" y="152003"/>
                    <a:pt x="64568" y="151820"/>
                    <a:pt x="74427" y="160756"/>
                  </a:cubicBezTo>
                  <a:cubicBezTo>
                    <a:pt x="72847" y="168500"/>
                    <a:pt x="69146" y="162970"/>
                    <a:pt x="68817" y="167943"/>
                  </a:cubicBezTo>
                  <a:cubicBezTo>
                    <a:pt x="68650" y="170531"/>
                    <a:pt x="67276" y="172013"/>
                    <a:pt x="65084" y="172928"/>
                  </a:cubicBezTo>
                  <a:cubicBezTo>
                    <a:pt x="58437" y="175690"/>
                    <a:pt x="57568" y="184928"/>
                    <a:pt x="49873" y="186522"/>
                  </a:cubicBezTo>
                  <a:cubicBezTo>
                    <a:pt x="49607" y="186574"/>
                    <a:pt x="39132" y="201404"/>
                    <a:pt x="31945" y="207717"/>
                  </a:cubicBezTo>
                  <a:cubicBezTo>
                    <a:pt x="25314" y="213540"/>
                    <a:pt x="13311" y="231567"/>
                    <a:pt x="11512" y="234695"/>
                  </a:cubicBezTo>
                  <a:cubicBezTo>
                    <a:pt x="3431" y="239839"/>
                    <a:pt x="1633" y="250412"/>
                    <a:pt x="5699" y="257436"/>
                  </a:cubicBezTo>
                  <a:cubicBezTo>
                    <a:pt x="10364" y="265493"/>
                    <a:pt x="6735" y="260516"/>
                    <a:pt x="9868" y="269198"/>
                  </a:cubicBezTo>
                  <a:cubicBezTo>
                    <a:pt x="21244" y="275578"/>
                    <a:pt x="20632" y="281333"/>
                    <a:pt x="25044" y="285157"/>
                  </a:cubicBezTo>
                  <a:cubicBezTo>
                    <a:pt x="38683" y="296995"/>
                    <a:pt x="63107" y="321278"/>
                    <a:pt x="75845" y="333767"/>
                  </a:cubicBezTo>
                  <a:cubicBezTo>
                    <a:pt x="84977" y="342719"/>
                    <a:pt x="79486" y="332925"/>
                    <a:pt x="72287" y="347684"/>
                  </a:cubicBezTo>
                  <a:cubicBezTo>
                    <a:pt x="70687" y="350963"/>
                    <a:pt x="65287" y="350355"/>
                    <a:pt x="55674" y="365782"/>
                  </a:cubicBezTo>
                  <a:cubicBezTo>
                    <a:pt x="48876" y="376685"/>
                    <a:pt x="40669" y="381328"/>
                    <a:pt x="35423" y="388682"/>
                  </a:cubicBezTo>
                  <a:cubicBezTo>
                    <a:pt x="31830" y="393726"/>
                    <a:pt x="28923" y="399184"/>
                    <a:pt x="23880" y="403055"/>
                  </a:cubicBezTo>
                  <a:cubicBezTo>
                    <a:pt x="21712" y="404717"/>
                    <a:pt x="27617" y="399645"/>
                    <a:pt x="12810" y="419381"/>
                  </a:cubicBezTo>
                  <a:cubicBezTo>
                    <a:pt x="-3021" y="440492"/>
                    <a:pt x="-4526" y="431997"/>
                    <a:pt x="10237" y="463388"/>
                  </a:cubicBezTo>
                  <a:cubicBezTo>
                    <a:pt x="16205" y="466297"/>
                    <a:pt x="18798" y="472264"/>
                    <a:pt x="22483" y="477213"/>
                  </a:cubicBezTo>
                  <a:cubicBezTo>
                    <a:pt x="26982" y="483266"/>
                    <a:pt x="45743" y="497632"/>
                    <a:pt x="49162" y="509708"/>
                  </a:cubicBezTo>
                  <a:cubicBezTo>
                    <a:pt x="50143" y="513178"/>
                    <a:pt x="66990" y="520890"/>
                    <a:pt x="70111" y="531455"/>
                  </a:cubicBezTo>
                  <a:cubicBezTo>
                    <a:pt x="70766" y="533685"/>
                    <a:pt x="70961" y="528001"/>
                    <a:pt x="80530" y="540284"/>
                  </a:cubicBezTo>
                  <a:cubicBezTo>
                    <a:pt x="75603" y="546107"/>
                    <a:pt x="69123" y="550408"/>
                    <a:pt x="64461" y="556513"/>
                  </a:cubicBezTo>
                  <a:cubicBezTo>
                    <a:pt x="63873" y="557285"/>
                    <a:pt x="59879" y="557042"/>
                    <a:pt x="58930" y="558700"/>
                  </a:cubicBezTo>
                  <a:cubicBezTo>
                    <a:pt x="57111" y="561864"/>
                    <a:pt x="39652" y="577175"/>
                    <a:pt x="25266" y="591553"/>
                  </a:cubicBezTo>
                  <a:cubicBezTo>
                    <a:pt x="45322" y="590253"/>
                    <a:pt x="66458" y="589088"/>
                    <a:pt x="88571" y="588043"/>
                  </a:cubicBezTo>
                  <a:cubicBezTo>
                    <a:pt x="92518" y="584628"/>
                    <a:pt x="91188" y="582160"/>
                    <a:pt x="94630" y="580538"/>
                  </a:cubicBezTo>
                  <a:close/>
                </a:path>
              </a:pathLst>
            </a:custGeom>
            <a:solidFill>
              <a:srgbClr val="FABB8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042;p17">
              <a:extLst>
                <a:ext uri="{FF2B5EF4-FFF2-40B4-BE49-F238E27FC236}">
                  <a16:creationId xmlns:a16="http://schemas.microsoft.com/office/drawing/2014/main" id="{A8300B45-1C55-5340-B9AB-6E1F11063FD8}"/>
                </a:ext>
              </a:extLst>
            </p:cNvPr>
            <p:cNvSpPr/>
            <p:nvPr/>
          </p:nvSpPr>
          <p:spPr>
            <a:xfrm>
              <a:off x="7717607" y="7934005"/>
              <a:ext cx="129884" cy="635094"/>
            </a:xfrm>
            <a:custGeom>
              <a:avLst/>
              <a:gdLst/>
              <a:ahLst/>
              <a:cxnLst/>
              <a:rect l="l" t="t" r="r" b="b"/>
              <a:pathLst>
                <a:path w="129884" h="635094" extrusionOk="0">
                  <a:moveTo>
                    <a:pt x="126489" y="582931"/>
                  </a:moveTo>
                  <a:cubicBezTo>
                    <a:pt x="135900" y="570326"/>
                    <a:pt x="117575" y="569464"/>
                    <a:pt x="116141" y="565561"/>
                  </a:cubicBezTo>
                  <a:cubicBezTo>
                    <a:pt x="112548" y="555782"/>
                    <a:pt x="100660" y="554117"/>
                    <a:pt x="97682" y="547518"/>
                  </a:cubicBezTo>
                  <a:cubicBezTo>
                    <a:pt x="90757" y="532159"/>
                    <a:pt x="76963" y="527472"/>
                    <a:pt x="56152" y="500184"/>
                  </a:cubicBezTo>
                  <a:cubicBezTo>
                    <a:pt x="60556" y="492862"/>
                    <a:pt x="63792" y="496889"/>
                    <a:pt x="76339" y="479526"/>
                  </a:cubicBezTo>
                  <a:cubicBezTo>
                    <a:pt x="101490" y="444737"/>
                    <a:pt x="105198" y="451260"/>
                    <a:pt x="114636" y="432581"/>
                  </a:cubicBezTo>
                  <a:cubicBezTo>
                    <a:pt x="120708" y="420545"/>
                    <a:pt x="127938" y="423467"/>
                    <a:pt x="98984" y="393313"/>
                  </a:cubicBezTo>
                  <a:cubicBezTo>
                    <a:pt x="91996" y="386034"/>
                    <a:pt x="84451" y="378947"/>
                    <a:pt x="78599" y="370834"/>
                  </a:cubicBezTo>
                  <a:cubicBezTo>
                    <a:pt x="70343" y="359382"/>
                    <a:pt x="56784" y="352823"/>
                    <a:pt x="50851" y="339487"/>
                  </a:cubicBezTo>
                  <a:cubicBezTo>
                    <a:pt x="50232" y="338092"/>
                    <a:pt x="48850" y="338859"/>
                    <a:pt x="44407" y="335278"/>
                  </a:cubicBezTo>
                  <a:cubicBezTo>
                    <a:pt x="49418" y="328660"/>
                    <a:pt x="89037" y="282419"/>
                    <a:pt x="101656" y="277752"/>
                  </a:cubicBezTo>
                  <a:cubicBezTo>
                    <a:pt x="106397" y="275999"/>
                    <a:pt x="105655" y="268864"/>
                    <a:pt x="111293" y="267894"/>
                  </a:cubicBezTo>
                  <a:cubicBezTo>
                    <a:pt x="111555" y="267850"/>
                    <a:pt x="110646" y="269699"/>
                    <a:pt x="114728" y="249192"/>
                  </a:cubicBezTo>
                  <a:cubicBezTo>
                    <a:pt x="116586" y="246755"/>
                    <a:pt x="114652" y="245674"/>
                    <a:pt x="111881" y="238988"/>
                  </a:cubicBezTo>
                  <a:cubicBezTo>
                    <a:pt x="86369" y="231853"/>
                    <a:pt x="56740" y="174490"/>
                    <a:pt x="52007" y="171974"/>
                  </a:cubicBezTo>
                  <a:cubicBezTo>
                    <a:pt x="46547" y="169076"/>
                    <a:pt x="43506" y="164294"/>
                    <a:pt x="41167" y="159170"/>
                  </a:cubicBezTo>
                  <a:cubicBezTo>
                    <a:pt x="42529" y="157994"/>
                    <a:pt x="43744" y="156511"/>
                    <a:pt x="44939" y="154861"/>
                  </a:cubicBezTo>
                  <a:cubicBezTo>
                    <a:pt x="58304" y="136429"/>
                    <a:pt x="76657" y="130666"/>
                    <a:pt x="90836" y="116280"/>
                  </a:cubicBezTo>
                  <a:cubicBezTo>
                    <a:pt x="110602" y="96226"/>
                    <a:pt x="115863" y="90081"/>
                    <a:pt x="128582" y="82397"/>
                  </a:cubicBezTo>
                  <a:cubicBezTo>
                    <a:pt x="125731" y="78442"/>
                    <a:pt x="131127" y="78327"/>
                    <a:pt x="129610" y="71299"/>
                  </a:cubicBezTo>
                  <a:cubicBezTo>
                    <a:pt x="127224" y="60010"/>
                    <a:pt x="83947" y="20109"/>
                    <a:pt x="66988" y="0"/>
                  </a:cubicBezTo>
                  <a:cubicBezTo>
                    <a:pt x="51443" y="545"/>
                    <a:pt x="35366" y="1097"/>
                    <a:pt x="18816" y="1658"/>
                  </a:cubicBezTo>
                  <a:cubicBezTo>
                    <a:pt x="21687" y="9623"/>
                    <a:pt x="27170" y="16468"/>
                    <a:pt x="29640" y="17661"/>
                  </a:cubicBezTo>
                  <a:cubicBezTo>
                    <a:pt x="46996" y="26056"/>
                    <a:pt x="48143" y="35433"/>
                    <a:pt x="56581" y="43323"/>
                  </a:cubicBezTo>
                  <a:cubicBezTo>
                    <a:pt x="104063" y="87736"/>
                    <a:pt x="84388" y="56234"/>
                    <a:pt x="42021" y="113502"/>
                  </a:cubicBezTo>
                  <a:cubicBezTo>
                    <a:pt x="37915" y="119047"/>
                    <a:pt x="22977" y="124962"/>
                    <a:pt x="18899" y="130526"/>
                  </a:cubicBezTo>
                  <a:cubicBezTo>
                    <a:pt x="14885" y="136008"/>
                    <a:pt x="11959" y="140158"/>
                    <a:pt x="8353" y="141712"/>
                  </a:cubicBezTo>
                  <a:cubicBezTo>
                    <a:pt x="138" y="145266"/>
                    <a:pt x="1305" y="156034"/>
                    <a:pt x="924" y="156936"/>
                  </a:cubicBezTo>
                  <a:cubicBezTo>
                    <a:pt x="-1383" y="162390"/>
                    <a:pt x="972" y="167120"/>
                    <a:pt x="4232" y="170559"/>
                  </a:cubicBezTo>
                  <a:cubicBezTo>
                    <a:pt x="11871" y="178628"/>
                    <a:pt x="13451" y="186319"/>
                    <a:pt x="23045" y="192739"/>
                  </a:cubicBezTo>
                  <a:cubicBezTo>
                    <a:pt x="26876" y="195303"/>
                    <a:pt x="36378" y="216044"/>
                    <a:pt x="39630" y="219757"/>
                  </a:cubicBezTo>
                  <a:cubicBezTo>
                    <a:pt x="43057" y="223668"/>
                    <a:pt x="47917" y="226423"/>
                    <a:pt x="50974" y="230553"/>
                  </a:cubicBezTo>
                  <a:cubicBezTo>
                    <a:pt x="68461" y="254184"/>
                    <a:pt x="51697" y="232493"/>
                    <a:pt x="72377" y="251680"/>
                  </a:cubicBezTo>
                  <a:cubicBezTo>
                    <a:pt x="67465" y="257002"/>
                    <a:pt x="63133" y="262846"/>
                    <a:pt x="58519" y="268367"/>
                  </a:cubicBezTo>
                  <a:cubicBezTo>
                    <a:pt x="42394" y="287658"/>
                    <a:pt x="36712" y="287069"/>
                    <a:pt x="34798" y="292471"/>
                  </a:cubicBezTo>
                  <a:cubicBezTo>
                    <a:pt x="31399" y="302083"/>
                    <a:pt x="15981" y="316242"/>
                    <a:pt x="13384" y="328139"/>
                  </a:cubicBezTo>
                  <a:cubicBezTo>
                    <a:pt x="10442" y="332364"/>
                    <a:pt x="6344" y="332539"/>
                    <a:pt x="7241" y="343534"/>
                  </a:cubicBezTo>
                  <a:cubicBezTo>
                    <a:pt x="7944" y="352191"/>
                    <a:pt x="16366" y="364283"/>
                    <a:pt x="19797" y="365941"/>
                  </a:cubicBezTo>
                  <a:cubicBezTo>
                    <a:pt x="41016" y="376204"/>
                    <a:pt x="27357" y="377504"/>
                    <a:pt x="77971" y="420112"/>
                  </a:cubicBezTo>
                  <a:cubicBezTo>
                    <a:pt x="69919" y="427529"/>
                    <a:pt x="70538" y="425104"/>
                    <a:pt x="68962" y="427378"/>
                  </a:cubicBezTo>
                  <a:cubicBezTo>
                    <a:pt x="32261" y="480671"/>
                    <a:pt x="25395" y="479387"/>
                    <a:pt x="15048" y="504890"/>
                  </a:cubicBezTo>
                  <a:cubicBezTo>
                    <a:pt x="9779" y="517881"/>
                    <a:pt x="25125" y="526049"/>
                    <a:pt x="30875" y="531058"/>
                  </a:cubicBezTo>
                  <a:cubicBezTo>
                    <a:pt x="69426" y="564674"/>
                    <a:pt x="78237" y="576603"/>
                    <a:pt x="83387" y="581301"/>
                  </a:cubicBezTo>
                  <a:cubicBezTo>
                    <a:pt x="84638" y="582442"/>
                    <a:pt x="85619" y="580355"/>
                    <a:pt x="72698" y="591473"/>
                  </a:cubicBezTo>
                  <a:cubicBezTo>
                    <a:pt x="50375" y="610669"/>
                    <a:pt x="38856" y="626199"/>
                    <a:pt x="33563" y="634415"/>
                  </a:cubicBezTo>
                  <a:cubicBezTo>
                    <a:pt x="48576" y="634654"/>
                    <a:pt x="63331" y="634880"/>
                    <a:pt x="77820" y="635095"/>
                  </a:cubicBezTo>
                  <a:cubicBezTo>
                    <a:pt x="85067" y="628576"/>
                    <a:pt x="96149" y="618014"/>
                    <a:pt x="117305" y="601061"/>
                  </a:cubicBezTo>
                  <a:cubicBezTo>
                    <a:pt x="122860" y="595103"/>
                    <a:pt x="125203" y="590130"/>
                    <a:pt x="126489" y="582931"/>
                  </a:cubicBezTo>
                  <a:close/>
                </a:path>
              </a:pathLst>
            </a:custGeom>
            <a:solidFill>
              <a:srgbClr val="FABB8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043;p17">
              <a:extLst>
                <a:ext uri="{FF2B5EF4-FFF2-40B4-BE49-F238E27FC236}">
                  <a16:creationId xmlns:a16="http://schemas.microsoft.com/office/drawing/2014/main" id="{35CF8D72-6B32-9143-BD8A-D239ECDB1FC6}"/>
                </a:ext>
              </a:extLst>
            </p:cNvPr>
            <p:cNvSpPr/>
            <p:nvPr/>
          </p:nvSpPr>
          <p:spPr>
            <a:xfrm>
              <a:off x="6527025" y="7967530"/>
              <a:ext cx="133869" cy="588996"/>
            </a:xfrm>
            <a:custGeom>
              <a:avLst/>
              <a:gdLst/>
              <a:ahLst/>
              <a:cxnLst/>
              <a:rect l="l" t="t" r="r" b="b"/>
              <a:pathLst>
                <a:path w="133869" h="588996" extrusionOk="0">
                  <a:moveTo>
                    <a:pt x="120511" y="534842"/>
                  </a:moveTo>
                  <a:cubicBezTo>
                    <a:pt x="114758" y="519642"/>
                    <a:pt x="102123" y="520134"/>
                    <a:pt x="98649" y="510308"/>
                  </a:cubicBezTo>
                  <a:cubicBezTo>
                    <a:pt x="98085" y="508710"/>
                    <a:pt x="96068" y="507220"/>
                    <a:pt x="94372" y="506528"/>
                  </a:cubicBezTo>
                  <a:cubicBezTo>
                    <a:pt x="89957" y="504731"/>
                    <a:pt x="74265" y="482535"/>
                    <a:pt x="60558" y="474207"/>
                  </a:cubicBezTo>
                  <a:cubicBezTo>
                    <a:pt x="58644" y="473047"/>
                    <a:pt x="61459" y="473758"/>
                    <a:pt x="43365" y="457079"/>
                  </a:cubicBezTo>
                  <a:cubicBezTo>
                    <a:pt x="99229" y="391695"/>
                    <a:pt x="119086" y="377687"/>
                    <a:pt x="122739" y="366171"/>
                  </a:cubicBezTo>
                  <a:cubicBezTo>
                    <a:pt x="151709" y="357172"/>
                    <a:pt x="106979" y="326887"/>
                    <a:pt x="90636" y="304213"/>
                  </a:cubicBezTo>
                  <a:cubicBezTo>
                    <a:pt x="82377" y="292761"/>
                    <a:pt x="68821" y="286203"/>
                    <a:pt x="62889" y="272867"/>
                  </a:cubicBezTo>
                  <a:cubicBezTo>
                    <a:pt x="62257" y="271440"/>
                    <a:pt x="60804" y="272254"/>
                    <a:pt x="56218" y="268482"/>
                  </a:cubicBezTo>
                  <a:cubicBezTo>
                    <a:pt x="81067" y="234222"/>
                    <a:pt x="92796" y="234031"/>
                    <a:pt x="90858" y="224431"/>
                  </a:cubicBezTo>
                  <a:cubicBezTo>
                    <a:pt x="113324" y="205582"/>
                    <a:pt x="102695" y="206759"/>
                    <a:pt x="109056" y="204155"/>
                  </a:cubicBezTo>
                  <a:cubicBezTo>
                    <a:pt x="109612" y="203929"/>
                    <a:pt x="109068" y="200633"/>
                    <a:pt x="108758" y="198805"/>
                  </a:cubicBezTo>
                  <a:cubicBezTo>
                    <a:pt x="108591" y="197815"/>
                    <a:pt x="107484" y="196944"/>
                    <a:pt x="107420" y="195979"/>
                  </a:cubicBezTo>
                  <a:cubicBezTo>
                    <a:pt x="107114" y="191276"/>
                    <a:pt x="106936" y="189738"/>
                    <a:pt x="105069" y="188780"/>
                  </a:cubicBezTo>
                  <a:cubicBezTo>
                    <a:pt x="104875" y="175126"/>
                    <a:pt x="99669" y="177006"/>
                    <a:pt x="93678" y="167100"/>
                  </a:cubicBezTo>
                  <a:cubicBezTo>
                    <a:pt x="89429" y="160080"/>
                    <a:pt x="83040" y="154436"/>
                    <a:pt x="80404" y="146367"/>
                  </a:cubicBezTo>
                  <a:cubicBezTo>
                    <a:pt x="80082" y="145389"/>
                    <a:pt x="79006" y="144677"/>
                    <a:pt x="78363" y="143779"/>
                  </a:cubicBezTo>
                  <a:cubicBezTo>
                    <a:pt x="73403" y="136930"/>
                    <a:pt x="76488" y="124946"/>
                    <a:pt x="73816" y="122612"/>
                  </a:cubicBezTo>
                  <a:cubicBezTo>
                    <a:pt x="73975" y="122390"/>
                    <a:pt x="74229" y="122187"/>
                    <a:pt x="74312" y="121952"/>
                  </a:cubicBezTo>
                  <a:cubicBezTo>
                    <a:pt x="78879" y="109582"/>
                    <a:pt x="89782" y="101863"/>
                    <a:pt x="96675" y="91214"/>
                  </a:cubicBezTo>
                  <a:cubicBezTo>
                    <a:pt x="103493" y="80676"/>
                    <a:pt x="170530" y="63310"/>
                    <a:pt x="106169" y="14537"/>
                  </a:cubicBezTo>
                  <a:cubicBezTo>
                    <a:pt x="98407" y="8654"/>
                    <a:pt x="92887" y="3872"/>
                    <a:pt x="88790" y="0"/>
                  </a:cubicBezTo>
                  <a:cubicBezTo>
                    <a:pt x="69305" y="501"/>
                    <a:pt x="50425" y="986"/>
                    <a:pt x="32219" y="1451"/>
                  </a:cubicBezTo>
                  <a:cubicBezTo>
                    <a:pt x="39958" y="8006"/>
                    <a:pt x="48376" y="14946"/>
                    <a:pt x="52569" y="21381"/>
                  </a:cubicBezTo>
                  <a:cubicBezTo>
                    <a:pt x="60085" y="32913"/>
                    <a:pt x="74110" y="36005"/>
                    <a:pt x="85160" y="49194"/>
                  </a:cubicBezTo>
                  <a:cubicBezTo>
                    <a:pt x="87372" y="51838"/>
                    <a:pt x="88115" y="51273"/>
                    <a:pt x="91303" y="53153"/>
                  </a:cubicBezTo>
                  <a:cubicBezTo>
                    <a:pt x="91148" y="53416"/>
                    <a:pt x="46915" y="98874"/>
                    <a:pt x="38652" y="99065"/>
                  </a:cubicBezTo>
                  <a:cubicBezTo>
                    <a:pt x="34197" y="112826"/>
                    <a:pt x="32795" y="115608"/>
                    <a:pt x="33970" y="118693"/>
                  </a:cubicBezTo>
                  <a:cubicBezTo>
                    <a:pt x="54229" y="171878"/>
                    <a:pt x="22630" y="104681"/>
                    <a:pt x="75178" y="192246"/>
                  </a:cubicBezTo>
                  <a:cubicBezTo>
                    <a:pt x="76087" y="193768"/>
                    <a:pt x="76214" y="192075"/>
                    <a:pt x="72621" y="194707"/>
                  </a:cubicBezTo>
                  <a:cubicBezTo>
                    <a:pt x="51001" y="210547"/>
                    <a:pt x="61904" y="209219"/>
                    <a:pt x="55265" y="214601"/>
                  </a:cubicBezTo>
                  <a:cubicBezTo>
                    <a:pt x="43182" y="224392"/>
                    <a:pt x="24814" y="250921"/>
                    <a:pt x="24310" y="252594"/>
                  </a:cubicBezTo>
                  <a:cubicBezTo>
                    <a:pt x="18127" y="254276"/>
                    <a:pt x="19882" y="260814"/>
                    <a:pt x="17119" y="264666"/>
                  </a:cubicBezTo>
                  <a:cubicBezTo>
                    <a:pt x="12548" y="271018"/>
                    <a:pt x="16273" y="291792"/>
                    <a:pt x="31818" y="299312"/>
                  </a:cubicBezTo>
                  <a:cubicBezTo>
                    <a:pt x="49158" y="307699"/>
                    <a:pt x="50329" y="317092"/>
                    <a:pt x="58759" y="324975"/>
                  </a:cubicBezTo>
                  <a:cubicBezTo>
                    <a:pt x="96659" y="360424"/>
                    <a:pt x="84724" y="344893"/>
                    <a:pt x="77040" y="358027"/>
                  </a:cubicBezTo>
                  <a:cubicBezTo>
                    <a:pt x="72776" y="365321"/>
                    <a:pt x="65867" y="370540"/>
                    <a:pt x="61483" y="377766"/>
                  </a:cubicBezTo>
                  <a:cubicBezTo>
                    <a:pt x="60991" y="378585"/>
                    <a:pt x="56976" y="378808"/>
                    <a:pt x="56214" y="380533"/>
                  </a:cubicBezTo>
                  <a:cubicBezTo>
                    <a:pt x="56099" y="380799"/>
                    <a:pt x="9308" y="438389"/>
                    <a:pt x="7629" y="439693"/>
                  </a:cubicBezTo>
                  <a:cubicBezTo>
                    <a:pt x="-1417" y="446689"/>
                    <a:pt x="2368" y="456113"/>
                    <a:pt x="787" y="459321"/>
                  </a:cubicBezTo>
                  <a:cubicBezTo>
                    <a:pt x="-1766" y="464501"/>
                    <a:pt x="2161" y="465955"/>
                    <a:pt x="8673" y="470701"/>
                  </a:cubicBezTo>
                  <a:cubicBezTo>
                    <a:pt x="28983" y="502422"/>
                    <a:pt x="94948" y="549565"/>
                    <a:pt x="82905" y="554860"/>
                  </a:cubicBezTo>
                  <a:cubicBezTo>
                    <a:pt x="82699" y="554951"/>
                    <a:pt x="62051" y="578487"/>
                    <a:pt x="52859" y="588997"/>
                  </a:cubicBezTo>
                  <a:cubicBezTo>
                    <a:pt x="69468" y="588778"/>
                    <a:pt x="86312" y="588596"/>
                    <a:pt x="103374" y="588441"/>
                  </a:cubicBezTo>
                  <a:cubicBezTo>
                    <a:pt x="112566" y="578125"/>
                    <a:pt x="126464" y="562806"/>
                    <a:pt x="126571" y="562734"/>
                  </a:cubicBezTo>
                  <a:cubicBezTo>
                    <a:pt x="138931" y="554124"/>
                    <a:pt x="133698" y="537930"/>
                    <a:pt x="120511" y="534842"/>
                  </a:cubicBezTo>
                  <a:close/>
                </a:path>
              </a:pathLst>
            </a:custGeom>
            <a:solidFill>
              <a:srgbClr val="FABB8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044;p17">
              <a:extLst>
                <a:ext uri="{FF2B5EF4-FFF2-40B4-BE49-F238E27FC236}">
                  <a16:creationId xmlns:a16="http://schemas.microsoft.com/office/drawing/2014/main" id="{0D899D93-7DA8-8340-8693-940418AEE18D}"/>
                </a:ext>
              </a:extLst>
            </p:cNvPr>
            <p:cNvSpPr/>
            <p:nvPr/>
          </p:nvSpPr>
          <p:spPr>
            <a:xfrm>
              <a:off x="7142479" y="7952262"/>
              <a:ext cx="129609" cy="607313"/>
            </a:xfrm>
            <a:custGeom>
              <a:avLst/>
              <a:gdLst/>
              <a:ahLst/>
              <a:cxnLst/>
              <a:rect l="l" t="t" r="r" b="b"/>
              <a:pathLst>
                <a:path w="129609" h="607313" extrusionOk="0">
                  <a:moveTo>
                    <a:pt x="115734" y="587455"/>
                  </a:moveTo>
                  <a:cubicBezTo>
                    <a:pt x="120852" y="581512"/>
                    <a:pt x="135313" y="573006"/>
                    <a:pt x="127177" y="552030"/>
                  </a:cubicBezTo>
                  <a:cubicBezTo>
                    <a:pt x="128801" y="547431"/>
                    <a:pt x="116234" y="539039"/>
                    <a:pt x="111247" y="537382"/>
                  </a:cubicBezTo>
                  <a:cubicBezTo>
                    <a:pt x="106891" y="535939"/>
                    <a:pt x="82038" y="509458"/>
                    <a:pt x="78671" y="505773"/>
                  </a:cubicBezTo>
                  <a:cubicBezTo>
                    <a:pt x="77139" y="504095"/>
                    <a:pt x="76662" y="501428"/>
                    <a:pt x="75090" y="499802"/>
                  </a:cubicBezTo>
                  <a:cubicBezTo>
                    <a:pt x="30392" y="453677"/>
                    <a:pt x="42852" y="467247"/>
                    <a:pt x="47966" y="456562"/>
                  </a:cubicBezTo>
                  <a:cubicBezTo>
                    <a:pt x="52334" y="447440"/>
                    <a:pt x="85668" y="410405"/>
                    <a:pt x="96579" y="402419"/>
                  </a:cubicBezTo>
                  <a:cubicBezTo>
                    <a:pt x="108900" y="393396"/>
                    <a:pt x="110004" y="381670"/>
                    <a:pt x="125815" y="369828"/>
                  </a:cubicBezTo>
                  <a:cubicBezTo>
                    <a:pt x="129174" y="341324"/>
                    <a:pt x="105735" y="340759"/>
                    <a:pt x="101574" y="328989"/>
                  </a:cubicBezTo>
                  <a:cubicBezTo>
                    <a:pt x="101010" y="327391"/>
                    <a:pt x="98993" y="325901"/>
                    <a:pt x="97298" y="325209"/>
                  </a:cubicBezTo>
                  <a:cubicBezTo>
                    <a:pt x="92882" y="323413"/>
                    <a:pt x="77190" y="301216"/>
                    <a:pt x="63483" y="292889"/>
                  </a:cubicBezTo>
                  <a:cubicBezTo>
                    <a:pt x="61724" y="291819"/>
                    <a:pt x="63257" y="291124"/>
                    <a:pt x="46751" y="276182"/>
                  </a:cubicBezTo>
                  <a:cubicBezTo>
                    <a:pt x="51917" y="265819"/>
                    <a:pt x="51111" y="267115"/>
                    <a:pt x="79934" y="235951"/>
                  </a:cubicBezTo>
                  <a:cubicBezTo>
                    <a:pt x="133268" y="178290"/>
                    <a:pt x="121539" y="187607"/>
                    <a:pt x="93812" y="150207"/>
                  </a:cubicBezTo>
                  <a:cubicBezTo>
                    <a:pt x="89841" y="144848"/>
                    <a:pt x="73978" y="139613"/>
                    <a:pt x="69705" y="134498"/>
                  </a:cubicBezTo>
                  <a:cubicBezTo>
                    <a:pt x="48637" y="109256"/>
                    <a:pt x="62681" y="116674"/>
                    <a:pt x="64158" y="105218"/>
                  </a:cubicBezTo>
                  <a:cubicBezTo>
                    <a:pt x="127018" y="47012"/>
                    <a:pt x="110532" y="62383"/>
                    <a:pt x="83162" y="37122"/>
                  </a:cubicBezTo>
                  <a:cubicBezTo>
                    <a:pt x="61939" y="17557"/>
                    <a:pt x="50340" y="6408"/>
                    <a:pt x="44098" y="0"/>
                  </a:cubicBezTo>
                  <a:cubicBezTo>
                    <a:pt x="29403" y="409"/>
                    <a:pt x="14695" y="819"/>
                    <a:pt x="0" y="1228"/>
                  </a:cubicBezTo>
                  <a:cubicBezTo>
                    <a:pt x="9244" y="16480"/>
                    <a:pt x="25547" y="29427"/>
                    <a:pt x="61232" y="58456"/>
                  </a:cubicBezTo>
                  <a:cubicBezTo>
                    <a:pt x="57118" y="61807"/>
                    <a:pt x="52655" y="71903"/>
                    <a:pt x="43304" y="76594"/>
                  </a:cubicBezTo>
                  <a:cubicBezTo>
                    <a:pt x="41859" y="77321"/>
                    <a:pt x="31341" y="96517"/>
                    <a:pt x="31075" y="96568"/>
                  </a:cubicBezTo>
                  <a:cubicBezTo>
                    <a:pt x="25397" y="97765"/>
                    <a:pt x="27457" y="103338"/>
                    <a:pt x="22907" y="109447"/>
                  </a:cubicBezTo>
                  <a:cubicBezTo>
                    <a:pt x="-3050" y="144300"/>
                    <a:pt x="52052" y="159715"/>
                    <a:pt x="58572" y="166993"/>
                  </a:cubicBezTo>
                  <a:cubicBezTo>
                    <a:pt x="65576" y="174820"/>
                    <a:pt x="65036" y="174645"/>
                    <a:pt x="74871" y="183561"/>
                  </a:cubicBezTo>
                  <a:cubicBezTo>
                    <a:pt x="73287" y="191304"/>
                    <a:pt x="69590" y="185775"/>
                    <a:pt x="69261" y="190747"/>
                  </a:cubicBezTo>
                  <a:cubicBezTo>
                    <a:pt x="69094" y="193335"/>
                    <a:pt x="67720" y="194818"/>
                    <a:pt x="65528" y="195732"/>
                  </a:cubicBezTo>
                  <a:cubicBezTo>
                    <a:pt x="58881" y="198495"/>
                    <a:pt x="58012" y="207733"/>
                    <a:pt x="50317" y="209327"/>
                  </a:cubicBezTo>
                  <a:cubicBezTo>
                    <a:pt x="50054" y="209378"/>
                    <a:pt x="39576" y="224209"/>
                    <a:pt x="32389" y="230521"/>
                  </a:cubicBezTo>
                  <a:cubicBezTo>
                    <a:pt x="25758" y="236344"/>
                    <a:pt x="13754" y="254371"/>
                    <a:pt x="11956" y="257499"/>
                  </a:cubicBezTo>
                  <a:cubicBezTo>
                    <a:pt x="3875" y="262651"/>
                    <a:pt x="2081" y="273216"/>
                    <a:pt x="6143" y="280240"/>
                  </a:cubicBezTo>
                  <a:cubicBezTo>
                    <a:pt x="10776" y="288246"/>
                    <a:pt x="7203" y="283396"/>
                    <a:pt x="10312" y="292002"/>
                  </a:cubicBezTo>
                  <a:cubicBezTo>
                    <a:pt x="21696" y="298390"/>
                    <a:pt x="21068" y="304130"/>
                    <a:pt x="25488" y="307962"/>
                  </a:cubicBezTo>
                  <a:cubicBezTo>
                    <a:pt x="33235" y="314679"/>
                    <a:pt x="52639" y="333243"/>
                    <a:pt x="52886" y="333505"/>
                  </a:cubicBezTo>
                  <a:cubicBezTo>
                    <a:pt x="91088" y="374515"/>
                    <a:pt x="81828" y="351834"/>
                    <a:pt x="72727" y="370484"/>
                  </a:cubicBezTo>
                  <a:cubicBezTo>
                    <a:pt x="71127" y="373764"/>
                    <a:pt x="65727" y="373155"/>
                    <a:pt x="56114" y="388582"/>
                  </a:cubicBezTo>
                  <a:cubicBezTo>
                    <a:pt x="49320" y="399490"/>
                    <a:pt x="41120" y="404105"/>
                    <a:pt x="35863" y="411482"/>
                  </a:cubicBezTo>
                  <a:cubicBezTo>
                    <a:pt x="32270" y="416526"/>
                    <a:pt x="29363" y="421984"/>
                    <a:pt x="24320" y="425856"/>
                  </a:cubicBezTo>
                  <a:cubicBezTo>
                    <a:pt x="24058" y="426058"/>
                    <a:pt x="11773" y="447500"/>
                    <a:pt x="7243" y="447722"/>
                  </a:cubicBezTo>
                  <a:cubicBezTo>
                    <a:pt x="-1775" y="463515"/>
                    <a:pt x="-2950" y="457206"/>
                    <a:pt x="10677" y="486192"/>
                  </a:cubicBezTo>
                  <a:cubicBezTo>
                    <a:pt x="16661" y="489110"/>
                    <a:pt x="19258" y="495076"/>
                    <a:pt x="22939" y="500025"/>
                  </a:cubicBezTo>
                  <a:cubicBezTo>
                    <a:pt x="27437" y="506079"/>
                    <a:pt x="46199" y="520444"/>
                    <a:pt x="49618" y="532520"/>
                  </a:cubicBezTo>
                  <a:cubicBezTo>
                    <a:pt x="50595" y="535967"/>
                    <a:pt x="67478" y="543805"/>
                    <a:pt x="70567" y="554264"/>
                  </a:cubicBezTo>
                  <a:cubicBezTo>
                    <a:pt x="71226" y="556494"/>
                    <a:pt x="71417" y="550809"/>
                    <a:pt x="80986" y="563092"/>
                  </a:cubicBezTo>
                  <a:cubicBezTo>
                    <a:pt x="76055" y="568907"/>
                    <a:pt x="69574" y="573208"/>
                    <a:pt x="64913" y="579314"/>
                  </a:cubicBezTo>
                  <a:cubicBezTo>
                    <a:pt x="64325" y="580085"/>
                    <a:pt x="60331" y="579843"/>
                    <a:pt x="59382" y="581500"/>
                  </a:cubicBezTo>
                  <a:cubicBezTo>
                    <a:pt x="58389" y="583229"/>
                    <a:pt x="45190" y="595595"/>
                    <a:pt x="33854" y="606459"/>
                  </a:cubicBezTo>
                  <a:cubicBezTo>
                    <a:pt x="53251" y="606733"/>
                    <a:pt x="72624" y="607020"/>
                    <a:pt x="91945" y="607314"/>
                  </a:cubicBezTo>
                  <a:cubicBezTo>
                    <a:pt x="92271" y="606678"/>
                    <a:pt x="92561" y="605978"/>
                    <a:pt x="92783" y="605167"/>
                  </a:cubicBezTo>
                  <a:cubicBezTo>
                    <a:pt x="93414" y="602925"/>
                    <a:pt x="103619" y="601530"/>
                    <a:pt x="115734" y="587455"/>
                  </a:cubicBezTo>
                  <a:close/>
                </a:path>
              </a:pathLst>
            </a:custGeom>
            <a:solidFill>
              <a:srgbClr val="FABB8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045;p17">
              <a:extLst>
                <a:ext uri="{FF2B5EF4-FFF2-40B4-BE49-F238E27FC236}">
                  <a16:creationId xmlns:a16="http://schemas.microsoft.com/office/drawing/2014/main" id="{E86747D4-4323-0F43-B9B7-A00F446C9EF0}"/>
                </a:ext>
              </a:extLst>
            </p:cNvPr>
            <p:cNvSpPr/>
            <p:nvPr/>
          </p:nvSpPr>
          <p:spPr>
            <a:xfrm>
              <a:off x="7417825" y="7943676"/>
              <a:ext cx="133797" cy="620629"/>
            </a:xfrm>
            <a:custGeom>
              <a:avLst/>
              <a:gdLst/>
              <a:ahLst/>
              <a:cxnLst/>
              <a:rect l="l" t="t" r="r" b="b"/>
              <a:pathLst>
                <a:path w="133797" h="620629" extrusionOk="0">
                  <a:moveTo>
                    <a:pt x="100146" y="615550"/>
                  </a:moveTo>
                  <a:cubicBezTo>
                    <a:pt x="108552" y="607660"/>
                    <a:pt x="124769" y="587816"/>
                    <a:pt x="126528" y="586592"/>
                  </a:cubicBezTo>
                  <a:cubicBezTo>
                    <a:pt x="138884" y="577978"/>
                    <a:pt x="133651" y="561780"/>
                    <a:pt x="120464" y="558696"/>
                  </a:cubicBezTo>
                  <a:cubicBezTo>
                    <a:pt x="114711" y="543495"/>
                    <a:pt x="102076" y="543984"/>
                    <a:pt x="98602" y="534162"/>
                  </a:cubicBezTo>
                  <a:cubicBezTo>
                    <a:pt x="98038" y="532564"/>
                    <a:pt x="96021" y="531074"/>
                    <a:pt x="94325" y="530382"/>
                  </a:cubicBezTo>
                  <a:cubicBezTo>
                    <a:pt x="89910" y="528585"/>
                    <a:pt x="74218" y="506389"/>
                    <a:pt x="60511" y="498061"/>
                  </a:cubicBezTo>
                  <a:cubicBezTo>
                    <a:pt x="59395" y="497382"/>
                    <a:pt x="58641" y="496102"/>
                    <a:pt x="57747" y="495072"/>
                  </a:cubicBezTo>
                  <a:cubicBezTo>
                    <a:pt x="37044" y="471175"/>
                    <a:pt x="42313" y="488199"/>
                    <a:pt x="50334" y="473671"/>
                  </a:cubicBezTo>
                  <a:cubicBezTo>
                    <a:pt x="55913" y="463562"/>
                    <a:pt x="91125" y="429151"/>
                    <a:pt x="91923" y="424337"/>
                  </a:cubicBezTo>
                  <a:cubicBezTo>
                    <a:pt x="92304" y="422024"/>
                    <a:pt x="102346" y="419484"/>
                    <a:pt x="112841" y="404252"/>
                  </a:cubicBezTo>
                  <a:cubicBezTo>
                    <a:pt x="119019" y="395288"/>
                    <a:pt x="120643" y="396489"/>
                    <a:pt x="122692" y="390021"/>
                  </a:cubicBezTo>
                  <a:cubicBezTo>
                    <a:pt x="131690" y="387227"/>
                    <a:pt x="136339" y="378490"/>
                    <a:pt x="126071" y="366907"/>
                  </a:cubicBezTo>
                  <a:cubicBezTo>
                    <a:pt x="118658" y="358547"/>
                    <a:pt x="65689" y="303128"/>
                    <a:pt x="62842" y="296717"/>
                  </a:cubicBezTo>
                  <a:cubicBezTo>
                    <a:pt x="62206" y="295290"/>
                    <a:pt x="60757" y="296104"/>
                    <a:pt x="56171" y="292332"/>
                  </a:cubicBezTo>
                  <a:cubicBezTo>
                    <a:pt x="80853" y="258302"/>
                    <a:pt x="92741" y="257833"/>
                    <a:pt x="90811" y="248281"/>
                  </a:cubicBezTo>
                  <a:cubicBezTo>
                    <a:pt x="113273" y="229432"/>
                    <a:pt x="102620" y="230621"/>
                    <a:pt x="109005" y="228005"/>
                  </a:cubicBezTo>
                  <a:cubicBezTo>
                    <a:pt x="109561" y="227778"/>
                    <a:pt x="109017" y="224483"/>
                    <a:pt x="108707" y="222655"/>
                  </a:cubicBezTo>
                  <a:cubicBezTo>
                    <a:pt x="103648" y="192675"/>
                    <a:pt x="85776" y="186808"/>
                    <a:pt x="80348" y="170217"/>
                  </a:cubicBezTo>
                  <a:cubicBezTo>
                    <a:pt x="80027" y="169239"/>
                    <a:pt x="78951" y="168527"/>
                    <a:pt x="78308" y="167629"/>
                  </a:cubicBezTo>
                  <a:cubicBezTo>
                    <a:pt x="73364" y="160804"/>
                    <a:pt x="76421" y="148780"/>
                    <a:pt x="73761" y="146462"/>
                  </a:cubicBezTo>
                  <a:cubicBezTo>
                    <a:pt x="73920" y="146240"/>
                    <a:pt x="74174" y="146037"/>
                    <a:pt x="74257" y="145802"/>
                  </a:cubicBezTo>
                  <a:cubicBezTo>
                    <a:pt x="78824" y="133432"/>
                    <a:pt x="89727" y="125713"/>
                    <a:pt x="96620" y="115064"/>
                  </a:cubicBezTo>
                  <a:cubicBezTo>
                    <a:pt x="104117" y="103477"/>
                    <a:pt x="170118" y="86889"/>
                    <a:pt x="106114" y="38386"/>
                  </a:cubicBezTo>
                  <a:cubicBezTo>
                    <a:pt x="75627" y="15284"/>
                    <a:pt x="80885" y="12978"/>
                    <a:pt x="65514" y="0"/>
                  </a:cubicBezTo>
                  <a:cubicBezTo>
                    <a:pt x="48059" y="525"/>
                    <a:pt x="30409" y="1053"/>
                    <a:pt x="12601" y="1578"/>
                  </a:cubicBezTo>
                  <a:cubicBezTo>
                    <a:pt x="14256" y="8208"/>
                    <a:pt x="18914" y="12784"/>
                    <a:pt x="22865" y="17661"/>
                  </a:cubicBezTo>
                  <a:cubicBezTo>
                    <a:pt x="28479" y="18193"/>
                    <a:pt x="57453" y="51786"/>
                    <a:pt x="63795" y="56011"/>
                  </a:cubicBezTo>
                  <a:cubicBezTo>
                    <a:pt x="90093" y="73565"/>
                    <a:pt x="83088" y="73617"/>
                    <a:pt x="88338" y="75564"/>
                  </a:cubicBezTo>
                  <a:cubicBezTo>
                    <a:pt x="93976" y="77655"/>
                    <a:pt x="91296" y="76196"/>
                    <a:pt x="70823" y="96564"/>
                  </a:cubicBezTo>
                  <a:cubicBezTo>
                    <a:pt x="66836" y="100531"/>
                    <a:pt x="46411" y="122740"/>
                    <a:pt x="38605" y="122918"/>
                  </a:cubicBezTo>
                  <a:cubicBezTo>
                    <a:pt x="34150" y="136680"/>
                    <a:pt x="32748" y="139462"/>
                    <a:pt x="33923" y="142547"/>
                  </a:cubicBezTo>
                  <a:cubicBezTo>
                    <a:pt x="38180" y="153728"/>
                    <a:pt x="36397" y="161034"/>
                    <a:pt x="45287" y="169597"/>
                  </a:cubicBezTo>
                  <a:cubicBezTo>
                    <a:pt x="51636" y="175710"/>
                    <a:pt x="74226" y="215035"/>
                    <a:pt x="75667" y="216827"/>
                  </a:cubicBezTo>
                  <a:cubicBezTo>
                    <a:pt x="68087" y="220532"/>
                    <a:pt x="58760" y="226848"/>
                    <a:pt x="57700" y="235255"/>
                  </a:cubicBezTo>
                  <a:cubicBezTo>
                    <a:pt x="57263" y="238718"/>
                    <a:pt x="48436" y="240570"/>
                    <a:pt x="33431" y="263831"/>
                  </a:cubicBezTo>
                  <a:cubicBezTo>
                    <a:pt x="30612" y="268200"/>
                    <a:pt x="25847" y="271169"/>
                    <a:pt x="24266" y="276452"/>
                  </a:cubicBezTo>
                  <a:cubicBezTo>
                    <a:pt x="18084" y="278134"/>
                    <a:pt x="19839" y="284672"/>
                    <a:pt x="17076" y="288524"/>
                  </a:cubicBezTo>
                  <a:cubicBezTo>
                    <a:pt x="11608" y="296124"/>
                    <a:pt x="18398" y="310144"/>
                    <a:pt x="23607" y="317883"/>
                  </a:cubicBezTo>
                  <a:cubicBezTo>
                    <a:pt x="26458" y="322125"/>
                    <a:pt x="42067" y="324533"/>
                    <a:pt x="52851" y="341940"/>
                  </a:cubicBezTo>
                  <a:cubicBezTo>
                    <a:pt x="56302" y="347513"/>
                    <a:pt x="80758" y="369264"/>
                    <a:pt x="85530" y="373497"/>
                  </a:cubicBezTo>
                  <a:cubicBezTo>
                    <a:pt x="75421" y="383212"/>
                    <a:pt x="62727" y="399502"/>
                    <a:pt x="61440" y="401624"/>
                  </a:cubicBezTo>
                  <a:cubicBezTo>
                    <a:pt x="60944" y="402443"/>
                    <a:pt x="56933" y="402666"/>
                    <a:pt x="56171" y="404391"/>
                  </a:cubicBezTo>
                  <a:cubicBezTo>
                    <a:pt x="53804" y="409781"/>
                    <a:pt x="23464" y="440714"/>
                    <a:pt x="11401" y="461360"/>
                  </a:cubicBezTo>
                  <a:cubicBezTo>
                    <a:pt x="2920" y="465005"/>
                    <a:pt x="-169" y="474017"/>
                    <a:pt x="1614" y="481327"/>
                  </a:cubicBezTo>
                  <a:cubicBezTo>
                    <a:pt x="-280" y="485318"/>
                    <a:pt x="-1352" y="487587"/>
                    <a:pt x="3333" y="490791"/>
                  </a:cubicBezTo>
                  <a:cubicBezTo>
                    <a:pt x="12343" y="496948"/>
                    <a:pt x="19772" y="510753"/>
                    <a:pt x="22507" y="513127"/>
                  </a:cubicBezTo>
                  <a:cubicBezTo>
                    <a:pt x="36040" y="524861"/>
                    <a:pt x="86507" y="574460"/>
                    <a:pt x="87265" y="575951"/>
                  </a:cubicBezTo>
                  <a:cubicBezTo>
                    <a:pt x="75798" y="585185"/>
                    <a:pt x="67869" y="596923"/>
                    <a:pt x="47134" y="619767"/>
                  </a:cubicBezTo>
                  <a:cubicBezTo>
                    <a:pt x="63358" y="620054"/>
                    <a:pt x="79463" y="620344"/>
                    <a:pt x="95437" y="620630"/>
                  </a:cubicBezTo>
                  <a:cubicBezTo>
                    <a:pt x="96612" y="619131"/>
                    <a:pt x="98117" y="617450"/>
                    <a:pt x="100146" y="615550"/>
                  </a:cubicBezTo>
                  <a:close/>
                </a:path>
              </a:pathLst>
            </a:custGeom>
            <a:solidFill>
              <a:srgbClr val="FABB8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046;p17">
              <a:extLst>
                <a:ext uri="{FF2B5EF4-FFF2-40B4-BE49-F238E27FC236}">
                  <a16:creationId xmlns:a16="http://schemas.microsoft.com/office/drawing/2014/main" id="{6FE03CD0-DC92-A442-B135-97B380D98296}"/>
                </a:ext>
              </a:extLst>
            </p:cNvPr>
            <p:cNvSpPr/>
            <p:nvPr/>
          </p:nvSpPr>
          <p:spPr>
            <a:xfrm>
              <a:off x="7842938" y="7928957"/>
              <a:ext cx="129929" cy="641717"/>
            </a:xfrm>
            <a:custGeom>
              <a:avLst/>
              <a:gdLst/>
              <a:ahLst/>
              <a:cxnLst/>
              <a:rect l="l" t="t" r="r" b="b"/>
              <a:pathLst>
                <a:path w="129929" h="641717" extrusionOk="0">
                  <a:moveTo>
                    <a:pt x="122848" y="593195"/>
                  </a:moveTo>
                  <a:cubicBezTo>
                    <a:pt x="134843" y="584835"/>
                    <a:pt x="129765" y="569110"/>
                    <a:pt x="116963" y="566113"/>
                  </a:cubicBezTo>
                  <a:cubicBezTo>
                    <a:pt x="111364" y="551318"/>
                    <a:pt x="99063" y="551688"/>
                    <a:pt x="95736" y="542291"/>
                  </a:cubicBezTo>
                  <a:cubicBezTo>
                    <a:pt x="95188" y="540741"/>
                    <a:pt x="93230" y="539290"/>
                    <a:pt x="91586" y="538618"/>
                  </a:cubicBezTo>
                  <a:cubicBezTo>
                    <a:pt x="87302" y="536873"/>
                    <a:pt x="72066" y="515325"/>
                    <a:pt x="58757" y="507240"/>
                  </a:cubicBezTo>
                  <a:cubicBezTo>
                    <a:pt x="57288" y="506349"/>
                    <a:pt x="53849" y="501186"/>
                    <a:pt x="50990" y="498471"/>
                  </a:cubicBezTo>
                  <a:cubicBezTo>
                    <a:pt x="40972" y="488947"/>
                    <a:pt x="41000" y="491833"/>
                    <a:pt x="43855" y="488736"/>
                  </a:cubicBezTo>
                  <a:cubicBezTo>
                    <a:pt x="44093" y="488478"/>
                    <a:pt x="81084" y="445627"/>
                    <a:pt x="82744" y="444471"/>
                  </a:cubicBezTo>
                  <a:cubicBezTo>
                    <a:pt x="90697" y="438922"/>
                    <a:pt x="87377" y="436044"/>
                    <a:pt x="91292" y="433659"/>
                  </a:cubicBezTo>
                  <a:cubicBezTo>
                    <a:pt x="104571" y="425574"/>
                    <a:pt x="114084" y="410373"/>
                    <a:pt x="117956" y="404502"/>
                  </a:cubicBezTo>
                  <a:cubicBezTo>
                    <a:pt x="112166" y="398595"/>
                    <a:pt x="106326" y="392736"/>
                    <a:pt x="100465" y="386893"/>
                  </a:cubicBezTo>
                  <a:cubicBezTo>
                    <a:pt x="106572" y="382457"/>
                    <a:pt x="112250" y="378406"/>
                    <a:pt x="117535" y="374654"/>
                  </a:cubicBezTo>
                  <a:cubicBezTo>
                    <a:pt x="107286" y="363755"/>
                    <a:pt x="63327" y="316929"/>
                    <a:pt x="61024" y="311758"/>
                  </a:cubicBezTo>
                  <a:cubicBezTo>
                    <a:pt x="60409" y="310371"/>
                    <a:pt x="58999" y="311162"/>
                    <a:pt x="54548" y="307501"/>
                  </a:cubicBezTo>
                  <a:cubicBezTo>
                    <a:pt x="78662" y="274246"/>
                    <a:pt x="90062" y="274047"/>
                    <a:pt x="88179" y="264734"/>
                  </a:cubicBezTo>
                  <a:cubicBezTo>
                    <a:pt x="109990" y="246433"/>
                    <a:pt x="99671" y="247578"/>
                    <a:pt x="105845" y="245046"/>
                  </a:cubicBezTo>
                  <a:cubicBezTo>
                    <a:pt x="106385" y="244827"/>
                    <a:pt x="105857" y="241627"/>
                    <a:pt x="105559" y="239854"/>
                  </a:cubicBezTo>
                  <a:cubicBezTo>
                    <a:pt x="105396" y="238892"/>
                    <a:pt x="104320" y="238050"/>
                    <a:pt x="104257" y="237112"/>
                  </a:cubicBezTo>
                  <a:cubicBezTo>
                    <a:pt x="103963" y="232544"/>
                    <a:pt x="103784" y="231050"/>
                    <a:pt x="101974" y="230120"/>
                  </a:cubicBezTo>
                  <a:cubicBezTo>
                    <a:pt x="101791" y="216859"/>
                    <a:pt x="96732" y="218688"/>
                    <a:pt x="90911" y="209072"/>
                  </a:cubicBezTo>
                  <a:cubicBezTo>
                    <a:pt x="86786" y="202255"/>
                    <a:pt x="80584" y="196778"/>
                    <a:pt x="78023" y="188943"/>
                  </a:cubicBezTo>
                  <a:cubicBezTo>
                    <a:pt x="77713" y="187993"/>
                    <a:pt x="76664" y="187301"/>
                    <a:pt x="76037" y="186431"/>
                  </a:cubicBezTo>
                  <a:cubicBezTo>
                    <a:pt x="71237" y="179804"/>
                    <a:pt x="74207" y="168130"/>
                    <a:pt x="71622" y="165880"/>
                  </a:cubicBezTo>
                  <a:cubicBezTo>
                    <a:pt x="71777" y="165665"/>
                    <a:pt x="72023" y="165467"/>
                    <a:pt x="72106" y="165240"/>
                  </a:cubicBezTo>
                  <a:cubicBezTo>
                    <a:pt x="76541" y="153232"/>
                    <a:pt x="87127" y="145735"/>
                    <a:pt x="93818" y="135396"/>
                  </a:cubicBezTo>
                  <a:cubicBezTo>
                    <a:pt x="100433" y="125172"/>
                    <a:pt x="165525" y="108302"/>
                    <a:pt x="103038" y="60948"/>
                  </a:cubicBezTo>
                  <a:cubicBezTo>
                    <a:pt x="71054" y="36713"/>
                    <a:pt x="79611" y="36061"/>
                    <a:pt x="59610" y="20423"/>
                  </a:cubicBezTo>
                  <a:cubicBezTo>
                    <a:pt x="53492" y="15638"/>
                    <a:pt x="61794" y="18607"/>
                    <a:pt x="64383" y="11456"/>
                  </a:cubicBezTo>
                  <a:cubicBezTo>
                    <a:pt x="65285" y="8972"/>
                    <a:pt x="67389" y="7954"/>
                    <a:pt x="68914" y="6249"/>
                  </a:cubicBezTo>
                  <a:cubicBezTo>
                    <a:pt x="71677" y="3152"/>
                    <a:pt x="73837" y="1208"/>
                    <a:pt x="75124" y="0"/>
                  </a:cubicBezTo>
                  <a:cubicBezTo>
                    <a:pt x="58010" y="715"/>
                    <a:pt x="39384" y="1455"/>
                    <a:pt x="19423" y="2218"/>
                  </a:cubicBezTo>
                  <a:cubicBezTo>
                    <a:pt x="11450" y="6865"/>
                    <a:pt x="10783" y="19732"/>
                    <a:pt x="12578" y="24331"/>
                  </a:cubicBezTo>
                  <a:cubicBezTo>
                    <a:pt x="12339" y="30087"/>
                    <a:pt x="22921" y="42540"/>
                    <a:pt x="25109" y="43248"/>
                  </a:cubicBezTo>
                  <a:cubicBezTo>
                    <a:pt x="32467" y="45633"/>
                    <a:pt x="54484" y="73080"/>
                    <a:pt x="61945" y="78061"/>
                  </a:cubicBezTo>
                  <a:cubicBezTo>
                    <a:pt x="87477" y="95101"/>
                    <a:pt x="80679" y="95153"/>
                    <a:pt x="85773" y="97045"/>
                  </a:cubicBezTo>
                  <a:cubicBezTo>
                    <a:pt x="87794" y="97793"/>
                    <a:pt x="90836" y="98711"/>
                    <a:pt x="84427" y="102618"/>
                  </a:cubicBezTo>
                  <a:cubicBezTo>
                    <a:pt x="77602" y="106776"/>
                    <a:pt x="47194" y="142801"/>
                    <a:pt x="37490" y="143020"/>
                  </a:cubicBezTo>
                  <a:cubicBezTo>
                    <a:pt x="33166" y="156384"/>
                    <a:pt x="31804" y="159083"/>
                    <a:pt x="32943" y="162080"/>
                  </a:cubicBezTo>
                  <a:cubicBezTo>
                    <a:pt x="37077" y="172940"/>
                    <a:pt x="35345" y="180027"/>
                    <a:pt x="43978" y="188343"/>
                  </a:cubicBezTo>
                  <a:cubicBezTo>
                    <a:pt x="50156" y="194289"/>
                    <a:pt x="72062" y="232449"/>
                    <a:pt x="73480" y="234198"/>
                  </a:cubicBezTo>
                  <a:cubicBezTo>
                    <a:pt x="66126" y="237795"/>
                    <a:pt x="57061" y="243929"/>
                    <a:pt x="56033" y="252089"/>
                  </a:cubicBezTo>
                  <a:cubicBezTo>
                    <a:pt x="55608" y="255452"/>
                    <a:pt x="47039" y="257245"/>
                    <a:pt x="32467" y="279835"/>
                  </a:cubicBezTo>
                  <a:cubicBezTo>
                    <a:pt x="29731" y="284076"/>
                    <a:pt x="25105" y="286958"/>
                    <a:pt x="23568" y="292086"/>
                  </a:cubicBezTo>
                  <a:cubicBezTo>
                    <a:pt x="17565" y="293719"/>
                    <a:pt x="19272" y="300067"/>
                    <a:pt x="16584" y="303808"/>
                  </a:cubicBezTo>
                  <a:cubicBezTo>
                    <a:pt x="11275" y="311185"/>
                    <a:pt x="17870" y="324800"/>
                    <a:pt x="22925" y="332316"/>
                  </a:cubicBezTo>
                  <a:cubicBezTo>
                    <a:pt x="25697" y="336435"/>
                    <a:pt x="40845" y="338772"/>
                    <a:pt x="51320" y="355673"/>
                  </a:cubicBezTo>
                  <a:cubicBezTo>
                    <a:pt x="54663" y="361071"/>
                    <a:pt x="78265" y="382071"/>
                    <a:pt x="83049" y="386313"/>
                  </a:cubicBezTo>
                  <a:cubicBezTo>
                    <a:pt x="68719" y="400082"/>
                    <a:pt x="21627" y="453561"/>
                    <a:pt x="11077" y="471620"/>
                  </a:cubicBezTo>
                  <a:cubicBezTo>
                    <a:pt x="2841" y="475153"/>
                    <a:pt x="-156" y="483906"/>
                    <a:pt x="1575" y="491006"/>
                  </a:cubicBezTo>
                  <a:cubicBezTo>
                    <a:pt x="-264" y="494873"/>
                    <a:pt x="-1328" y="497076"/>
                    <a:pt x="3242" y="500192"/>
                  </a:cubicBezTo>
                  <a:cubicBezTo>
                    <a:pt x="11986" y="506170"/>
                    <a:pt x="19205" y="519574"/>
                    <a:pt x="21857" y="521875"/>
                  </a:cubicBezTo>
                  <a:cubicBezTo>
                    <a:pt x="42016" y="539361"/>
                    <a:pt x="84602" y="582613"/>
                    <a:pt x="84733" y="582872"/>
                  </a:cubicBezTo>
                  <a:cubicBezTo>
                    <a:pt x="80274" y="586457"/>
                    <a:pt x="81417" y="584004"/>
                    <a:pt x="78408" y="587765"/>
                  </a:cubicBezTo>
                  <a:cubicBezTo>
                    <a:pt x="49195" y="624275"/>
                    <a:pt x="31311" y="636991"/>
                    <a:pt x="32725" y="641224"/>
                  </a:cubicBezTo>
                  <a:cubicBezTo>
                    <a:pt x="48913" y="641415"/>
                    <a:pt x="64625" y="641578"/>
                    <a:pt x="79865" y="641717"/>
                  </a:cubicBezTo>
                  <a:cubicBezTo>
                    <a:pt x="86583" y="634161"/>
                    <a:pt x="121910" y="593850"/>
                    <a:pt x="122848" y="593195"/>
                  </a:cubicBezTo>
                  <a:close/>
                </a:path>
              </a:pathLst>
            </a:custGeom>
            <a:solidFill>
              <a:srgbClr val="FFD66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047;p17">
              <a:extLst>
                <a:ext uri="{FF2B5EF4-FFF2-40B4-BE49-F238E27FC236}">
                  <a16:creationId xmlns:a16="http://schemas.microsoft.com/office/drawing/2014/main" id="{14E73FC4-E517-434D-9847-19A28C6BB7A3}"/>
                </a:ext>
              </a:extLst>
            </p:cNvPr>
            <p:cNvSpPr/>
            <p:nvPr/>
          </p:nvSpPr>
          <p:spPr>
            <a:xfrm>
              <a:off x="6404321" y="7970631"/>
              <a:ext cx="126116" cy="588897"/>
            </a:xfrm>
            <a:custGeom>
              <a:avLst/>
              <a:gdLst/>
              <a:ahLst/>
              <a:cxnLst/>
              <a:rect l="l" t="t" r="r" b="b"/>
              <a:pathLst>
                <a:path w="126116" h="588897" extrusionOk="0">
                  <a:moveTo>
                    <a:pt x="122805" y="538582"/>
                  </a:moveTo>
                  <a:cubicBezTo>
                    <a:pt x="131941" y="526347"/>
                    <a:pt x="114149" y="525509"/>
                    <a:pt x="112751" y="521716"/>
                  </a:cubicBezTo>
                  <a:cubicBezTo>
                    <a:pt x="109265" y="512220"/>
                    <a:pt x="97718" y="510606"/>
                    <a:pt x="94831" y="504199"/>
                  </a:cubicBezTo>
                  <a:cubicBezTo>
                    <a:pt x="88109" y="489285"/>
                    <a:pt x="74716" y="484737"/>
                    <a:pt x="54513" y="458244"/>
                  </a:cubicBezTo>
                  <a:cubicBezTo>
                    <a:pt x="58785" y="451133"/>
                    <a:pt x="61930" y="455044"/>
                    <a:pt x="74116" y="438186"/>
                  </a:cubicBezTo>
                  <a:cubicBezTo>
                    <a:pt x="98536" y="404411"/>
                    <a:pt x="102137" y="410743"/>
                    <a:pt x="111302" y="392605"/>
                  </a:cubicBezTo>
                  <a:cubicBezTo>
                    <a:pt x="117194" y="380919"/>
                    <a:pt x="124214" y="383757"/>
                    <a:pt x="96106" y="354477"/>
                  </a:cubicBezTo>
                  <a:cubicBezTo>
                    <a:pt x="89324" y="347409"/>
                    <a:pt x="81994" y="340533"/>
                    <a:pt x="76316" y="332654"/>
                  </a:cubicBezTo>
                  <a:cubicBezTo>
                    <a:pt x="68299" y="321536"/>
                    <a:pt x="55132" y="315168"/>
                    <a:pt x="49375" y="302218"/>
                  </a:cubicBezTo>
                  <a:cubicBezTo>
                    <a:pt x="48771" y="300862"/>
                    <a:pt x="47433" y="301606"/>
                    <a:pt x="43117" y="298132"/>
                  </a:cubicBezTo>
                  <a:cubicBezTo>
                    <a:pt x="48001" y="291680"/>
                    <a:pt x="86445" y="246815"/>
                    <a:pt x="98703" y="242279"/>
                  </a:cubicBezTo>
                  <a:cubicBezTo>
                    <a:pt x="103309" y="240578"/>
                    <a:pt x="102586" y="233649"/>
                    <a:pt x="108062" y="232707"/>
                  </a:cubicBezTo>
                  <a:cubicBezTo>
                    <a:pt x="108316" y="232664"/>
                    <a:pt x="107434" y="234460"/>
                    <a:pt x="111397" y="214550"/>
                  </a:cubicBezTo>
                  <a:cubicBezTo>
                    <a:pt x="113200" y="212185"/>
                    <a:pt x="111325" y="211135"/>
                    <a:pt x="108633" y="204644"/>
                  </a:cubicBezTo>
                  <a:cubicBezTo>
                    <a:pt x="83916" y="197732"/>
                    <a:pt x="55057" y="142006"/>
                    <a:pt x="50498" y="139582"/>
                  </a:cubicBezTo>
                  <a:cubicBezTo>
                    <a:pt x="45198" y="136767"/>
                    <a:pt x="42247" y="132128"/>
                    <a:pt x="39976" y="127148"/>
                  </a:cubicBezTo>
                  <a:cubicBezTo>
                    <a:pt x="41298" y="126007"/>
                    <a:pt x="42478" y="124568"/>
                    <a:pt x="43641" y="122966"/>
                  </a:cubicBezTo>
                  <a:cubicBezTo>
                    <a:pt x="56617" y="105071"/>
                    <a:pt x="74438" y="99474"/>
                    <a:pt x="88204" y="85506"/>
                  </a:cubicBezTo>
                  <a:cubicBezTo>
                    <a:pt x="107394" y="66036"/>
                    <a:pt x="112501" y="60070"/>
                    <a:pt x="124854" y="52609"/>
                  </a:cubicBezTo>
                  <a:cubicBezTo>
                    <a:pt x="122086" y="48769"/>
                    <a:pt x="127323" y="48658"/>
                    <a:pt x="125850" y="41833"/>
                  </a:cubicBezTo>
                  <a:cubicBezTo>
                    <a:pt x="123885" y="32567"/>
                    <a:pt x="101851" y="13384"/>
                    <a:pt x="90340" y="0"/>
                  </a:cubicBezTo>
                  <a:cubicBezTo>
                    <a:pt x="74152" y="409"/>
                    <a:pt x="58714" y="803"/>
                    <a:pt x="44094" y="1169"/>
                  </a:cubicBezTo>
                  <a:cubicBezTo>
                    <a:pt x="48970" y="6471"/>
                    <a:pt x="49002" y="9107"/>
                    <a:pt x="54942" y="14664"/>
                  </a:cubicBezTo>
                  <a:cubicBezTo>
                    <a:pt x="100998" y="57741"/>
                    <a:pt x="82105" y="26974"/>
                    <a:pt x="40802" y="82799"/>
                  </a:cubicBezTo>
                  <a:cubicBezTo>
                    <a:pt x="36815" y="88185"/>
                    <a:pt x="22315" y="93925"/>
                    <a:pt x="18352" y="99331"/>
                  </a:cubicBezTo>
                  <a:cubicBezTo>
                    <a:pt x="14314" y="104848"/>
                    <a:pt x="11570" y="108700"/>
                    <a:pt x="8111" y="110194"/>
                  </a:cubicBezTo>
                  <a:cubicBezTo>
                    <a:pt x="130" y="113645"/>
                    <a:pt x="1266" y="124099"/>
                    <a:pt x="897" y="124977"/>
                  </a:cubicBezTo>
                  <a:cubicBezTo>
                    <a:pt x="-1343" y="130272"/>
                    <a:pt x="944" y="134863"/>
                    <a:pt x="4109" y="138206"/>
                  </a:cubicBezTo>
                  <a:cubicBezTo>
                    <a:pt x="11526" y="146041"/>
                    <a:pt x="13059" y="153510"/>
                    <a:pt x="22374" y="159743"/>
                  </a:cubicBezTo>
                  <a:cubicBezTo>
                    <a:pt x="26095" y="162231"/>
                    <a:pt x="35319" y="182368"/>
                    <a:pt x="38475" y="185974"/>
                  </a:cubicBezTo>
                  <a:cubicBezTo>
                    <a:pt x="41803" y="189774"/>
                    <a:pt x="46520" y="192445"/>
                    <a:pt x="49490" y="196456"/>
                  </a:cubicBezTo>
                  <a:cubicBezTo>
                    <a:pt x="66465" y="219399"/>
                    <a:pt x="50185" y="198328"/>
                    <a:pt x="70265" y="216970"/>
                  </a:cubicBezTo>
                  <a:cubicBezTo>
                    <a:pt x="65496" y="222138"/>
                    <a:pt x="61291" y="227814"/>
                    <a:pt x="56808" y="233172"/>
                  </a:cubicBezTo>
                  <a:cubicBezTo>
                    <a:pt x="41151" y="251899"/>
                    <a:pt x="35636" y="251330"/>
                    <a:pt x="33778" y="256573"/>
                  </a:cubicBezTo>
                  <a:cubicBezTo>
                    <a:pt x="30478" y="265906"/>
                    <a:pt x="15509" y="279652"/>
                    <a:pt x="12987" y="291203"/>
                  </a:cubicBezTo>
                  <a:cubicBezTo>
                    <a:pt x="10132" y="295305"/>
                    <a:pt x="6150" y="295472"/>
                    <a:pt x="7019" y="306153"/>
                  </a:cubicBezTo>
                  <a:cubicBezTo>
                    <a:pt x="7702" y="314560"/>
                    <a:pt x="15878" y="326298"/>
                    <a:pt x="19209" y="327908"/>
                  </a:cubicBezTo>
                  <a:cubicBezTo>
                    <a:pt x="39813" y="337870"/>
                    <a:pt x="26547" y="339134"/>
                    <a:pt x="75692" y="380505"/>
                  </a:cubicBezTo>
                  <a:cubicBezTo>
                    <a:pt x="67874" y="387708"/>
                    <a:pt x="68474" y="385351"/>
                    <a:pt x="66945" y="387561"/>
                  </a:cubicBezTo>
                  <a:cubicBezTo>
                    <a:pt x="31304" y="439307"/>
                    <a:pt x="24649" y="438051"/>
                    <a:pt x="14599" y="462819"/>
                  </a:cubicBezTo>
                  <a:cubicBezTo>
                    <a:pt x="9481" y="475436"/>
                    <a:pt x="24383" y="483362"/>
                    <a:pt x="29966" y="488227"/>
                  </a:cubicBezTo>
                  <a:cubicBezTo>
                    <a:pt x="67398" y="520866"/>
                    <a:pt x="75951" y="532445"/>
                    <a:pt x="80954" y="537008"/>
                  </a:cubicBezTo>
                  <a:cubicBezTo>
                    <a:pt x="81196" y="537231"/>
                    <a:pt x="39198" y="575991"/>
                    <a:pt x="31392" y="588898"/>
                  </a:cubicBezTo>
                  <a:cubicBezTo>
                    <a:pt x="45670" y="588472"/>
                    <a:pt x="60231" y="588087"/>
                    <a:pt x="75053" y="587733"/>
                  </a:cubicBezTo>
                  <a:cubicBezTo>
                    <a:pt x="82633" y="584768"/>
                    <a:pt x="87688" y="577187"/>
                    <a:pt x="113887" y="556195"/>
                  </a:cubicBezTo>
                  <a:cubicBezTo>
                    <a:pt x="119243" y="550440"/>
                    <a:pt x="121542" y="545626"/>
                    <a:pt x="122805" y="538582"/>
                  </a:cubicBezTo>
                  <a:close/>
                </a:path>
              </a:pathLst>
            </a:custGeom>
            <a:solidFill>
              <a:srgbClr val="FFD66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048;p17">
              <a:extLst>
                <a:ext uri="{FF2B5EF4-FFF2-40B4-BE49-F238E27FC236}">
                  <a16:creationId xmlns:a16="http://schemas.microsoft.com/office/drawing/2014/main" id="{02B52129-6DA5-AD49-8EAD-00AC53803D8A}"/>
                </a:ext>
              </a:extLst>
            </p:cNvPr>
            <p:cNvSpPr/>
            <p:nvPr/>
          </p:nvSpPr>
          <p:spPr>
            <a:xfrm>
              <a:off x="6711236" y="7963861"/>
              <a:ext cx="125388" cy="591548"/>
            </a:xfrm>
            <a:custGeom>
              <a:avLst/>
              <a:gdLst/>
              <a:ahLst/>
              <a:cxnLst/>
              <a:rect l="l" t="t" r="r" b="b"/>
              <a:pathLst>
                <a:path w="125388" h="591548" extrusionOk="0">
                  <a:moveTo>
                    <a:pt x="89617" y="584684"/>
                  </a:moveTo>
                  <a:cubicBezTo>
                    <a:pt x="90225" y="582490"/>
                    <a:pt x="100183" y="581083"/>
                    <a:pt x="111897" y="567476"/>
                  </a:cubicBezTo>
                  <a:cubicBezTo>
                    <a:pt x="116987" y="561550"/>
                    <a:pt x="130924" y="553473"/>
                    <a:pt x="123007" y="533069"/>
                  </a:cubicBezTo>
                  <a:cubicBezTo>
                    <a:pt x="124587" y="528601"/>
                    <a:pt x="112381" y="520456"/>
                    <a:pt x="107541" y="518847"/>
                  </a:cubicBezTo>
                  <a:cubicBezTo>
                    <a:pt x="103312" y="517443"/>
                    <a:pt x="79182" y="491733"/>
                    <a:pt x="75910" y="488160"/>
                  </a:cubicBezTo>
                  <a:cubicBezTo>
                    <a:pt x="74421" y="486530"/>
                    <a:pt x="73961" y="483942"/>
                    <a:pt x="72436" y="482364"/>
                  </a:cubicBezTo>
                  <a:cubicBezTo>
                    <a:pt x="29021" y="437562"/>
                    <a:pt x="41139" y="450751"/>
                    <a:pt x="46102" y="440384"/>
                  </a:cubicBezTo>
                  <a:cubicBezTo>
                    <a:pt x="50343" y="431528"/>
                    <a:pt x="82708" y="395570"/>
                    <a:pt x="93302" y="387815"/>
                  </a:cubicBezTo>
                  <a:cubicBezTo>
                    <a:pt x="105250" y="379066"/>
                    <a:pt x="106362" y="367646"/>
                    <a:pt x="121685" y="356170"/>
                  </a:cubicBezTo>
                  <a:cubicBezTo>
                    <a:pt x="124944" y="328493"/>
                    <a:pt x="102188" y="327948"/>
                    <a:pt x="98150" y="316516"/>
                  </a:cubicBezTo>
                  <a:cubicBezTo>
                    <a:pt x="97602" y="314966"/>
                    <a:pt x="95645" y="313515"/>
                    <a:pt x="94001" y="312843"/>
                  </a:cubicBezTo>
                  <a:cubicBezTo>
                    <a:pt x="89717" y="311098"/>
                    <a:pt x="74481" y="289550"/>
                    <a:pt x="61171" y="281465"/>
                  </a:cubicBezTo>
                  <a:cubicBezTo>
                    <a:pt x="59464" y="280427"/>
                    <a:pt x="60953" y="279751"/>
                    <a:pt x="44927" y="265247"/>
                  </a:cubicBezTo>
                  <a:cubicBezTo>
                    <a:pt x="57824" y="239381"/>
                    <a:pt x="126588" y="184972"/>
                    <a:pt x="111504" y="172399"/>
                  </a:cubicBezTo>
                  <a:cubicBezTo>
                    <a:pt x="112465" y="165002"/>
                    <a:pt x="108855" y="167538"/>
                    <a:pt x="90618" y="142936"/>
                  </a:cubicBezTo>
                  <a:cubicBezTo>
                    <a:pt x="86762" y="137737"/>
                    <a:pt x="71360" y="132649"/>
                    <a:pt x="67215" y="127684"/>
                  </a:cubicBezTo>
                  <a:cubicBezTo>
                    <a:pt x="46758" y="103171"/>
                    <a:pt x="60393" y="110373"/>
                    <a:pt x="61826" y="99255"/>
                  </a:cubicBezTo>
                  <a:cubicBezTo>
                    <a:pt x="122856" y="42743"/>
                    <a:pt x="106850" y="57665"/>
                    <a:pt x="80278" y="33139"/>
                  </a:cubicBezTo>
                  <a:cubicBezTo>
                    <a:pt x="36843" y="-6901"/>
                    <a:pt x="60786" y="15526"/>
                    <a:pt x="45610" y="0"/>
                  </a:cubicBezTo>
                  <a:cubicBezTo>
                    <a:pt x="30752" y="390"/>
                    <a:pt x="16104" y="771"/>
                    <a:pt x="1670" y="1149"/>
                  </a:cubicBezTo>
                  <a:cubicBezTo>
                    <a:pt x="20178" y="27598"/>
                    <a:pt x="61509" y="50148"/>
                    <a:pt x="57272" y="55538"/>
                  </a:cubicBezTo>
                  <a:cubicBezTo>
                    <a:pt x="41735" y="75330"/>
                    <a:pt x="42608" y="69196"/>
                    <a:pt x="40516" y="72655"/>
                  </a:cubicBezTo>
                  <a:cubicBezTo>
                    <a:pt x="28242" y="92943"/>
                    <a:pt x="30164" y="90757"/>
                    <a:pt x="29704" y="90852"/>
                  </a:cubicBezTo>
                  <a:cubicBezTo>
                    <a:pt x="24192" y="92013"/>
                    <a:pt x="26193" y="97423"/>
                    <a:pt x="21774" y="103357"/>
                  </a:cubicBezTo>
                  <a:cubicBezTo>
                    <a:pt x="-3265" y="136982"/>
                    <a:pt x="50208" y="152309"/>
                    <a:pt x="56402" y="159230"/>
                  </a:cubicBezTo>
                  <a:cubicBezTo>
                    <a:pt x="63192" y="166818"/>
                    <a:pt x="62684" y="166663"/>
                    <a:pt x="72230" y="175317"/>
                  </a:cubicBezTo>
                  <a:cubicBezTo>
                    <a:pt x="71825" y="177292"/>
                    <a:pt x="71777" y="179908"/>
                    <a:pt x="68382" y="179792"/>
                  </a:cubicBezTo>
                  <a:cubicBezTo>
                    <a:pt x="66206" y="179717"/>
                    <a:pt x="68136" y="185067"/>
                    <a:pt x="63153" y="187134"/>
                  </a:cubicBezTo>
                  <a:cubicBezTo>
                    <a:pt x="53424" y="191177"/>
                    <a:pt x="20777" y="233363"/>
                    <a:pt x="14619" y="241750"/>
                  </a:cubicBezTo>
                  <a:cubicBezTo>
                    <a:pt x="7424" y="251545"/>
                    <a:pt x="-2078" y="256311"/>
                    <a:pt x="7789" y="273133"/>
                  </a:cubicBezTo>
                  <a:cubicBezTo>
                    <a:pt x="9477" y="284891"/>
                    <a:pt x="58551" y="327729"/>
                    <a:pt x="78213" y="347485"/>
                  </a:cubicBezTo>
                  <a:cubicBezTo>
                    <a:pt x="70113" y="353583"/>
                    <a:pt x="71515" y="356735"/>
                    <a:pt x="67902" y="359052"/>
                  </a:cubicBezTo>
                  <a:cubicBezTo>
                    <a:pt x="57566" y="365682"/>
                    <a:pt x="55890" y="373724"/>
                    <a:pt x="47143" y="383232"/>
                  </a:cubicBezTo>
                  <a:cubicBezTo>
                    <a:pt x="33635" y="397916"/>
                    <a:pt x="48509" y="377071"/>
                    <a:pt x="8468" y="431667"/>
                  </a:cubicBezTo>
                  <a:cubicBezTo>
                    <a:pt x="4283" y="431961"/>
                    <a:pt x="5856" y="436425"/>
                    <a:pt x="2604" y="438329"/>
                  </a:cubicBezTo>
                  <a:cubicBezTo>
                    <a:pt x="-5886" y="443294"/>
                    <a:pt x="9028" y="467315"/>
                    <a:pt x="9894" y="469147"/>
                  </a:cubicBezTo>
                  <a:cubicBezTo>
                    <a:pt x="15703" y="471981"/>
                    <a:pt x="18224" y="477773"/>
                    <a:pt x="21798" y="482579"/>
                  </a:cubicBezTo>
                  <a:cubicBezTo>
                    <a:pt x="26166" y="488454"/>
                    <a:pt x="44379" y="502406"/>
                    <a:pt x="47699" y="514128"/>
                  </a:cubicBezTo>
                  <a:cubicBezTo>
                    <a:pt x="48652" y="517495"/>
                    <a:pt x="65011" y="524988"/>
                    <a:pt x="68037" y="535239"/>
                  </a:cubicBezTo>
                  <a:cubicBezTo>
                    <a:pt x="68672" y="537406"/>
                    <a:pt x="68863" y="531884"/>
                    <a:pt x="78154" y="543813"/>
                  </a:cubicBezTo>
                  <a:cubicBezTo>
                    <a:pt x="73369" y="549466"/>
                    <a:pt x="67076" y="553644"/>
                    <a:pt x="62549" y="559574"/>
                  </a:cubicBezTo>
                  <a:cubicBezTo>
                    <a:pt x="61977" y="560321"/>
                    <a:pt x="58102" y="560087"/>
                    <a:pt x="57177" y="561697"/>
                  </a:cubicBezTo>
                  <a:cubicBezTo>
                    <a:pt x="56069" y="563625"/>
                    <a:pt x="37931" y="580522"/>
                    <a:pt x="26571" y="591549"/>
                  </a:cubicBezTo>
                  <a:cubicBezTo>
                    <a:pt x="45392" y="591517"/>
                    <a:pt x="64399" y="591517"/>
                    <a:pt x="83558" y="591541"/>
                  </a:cubicBezTo>
                  <a:cubicBezTo>
                    <a:pt x="87497" y="590388"/>
                    <a:pt x="88605" y="588313"/>
                    <a:pt x="89617" y="584684"/>
                  </a:cubicBezTo>
                  <a:close/>
                </a:path>
              </a:pathLst>
            </a:custGeom>
            <a:solidFill>
              <a:srgbClr val="FFD66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049;p17">
              <a:extLst>
                <a:ext uri="{FF2B5EF4-FFF2-40B4-BE49-F238E27FC236}">
                  <a16:creationId xmlns:a16="http://schemas.microsoft.com/office/drawing/2014/main" id="{50F792C7-C070-C64A-9205-08EF7FBAEE5A}"/>
                </a:ext>
              </a:extLst>
            </p:cNvPr>
            <p:cNvSpPr/>
            <p:nvPr/>
          </p:nvSpPr>
          <p:spPr>
            <a:xfrm>
              <a:off x="6113269" y="7971071"/>
              <a:ext cx="130223" cy="611213"/>
            </a:xfrm>
            <a:custGeom>
              <a:avLst/>
              <a:gdLst/>
              <a:ahLst/>
              <a:cxnLst/>
              <a:rect l="l" t="t" r="r" b="b"/>
              <a:pathLst>
                <a:path w="130223" h="611213" extrusionOk="0">
                  <a:moveTo>
                    <a:pt x="122833" y="551088"/>
                  </a:moveTo>
                  <a:cubicBezTo>
                    <a:pt x="134828" y="542725"/>
                    <a:pt x="129749" y="527000"/>
                    <a:pt x="116948" y="524003"/>
                  </a:cubicBezTo>
                  <a:cubicBezTo>
                    <a:pt x="111361" y="509248"/>
                    <a:pt x="99096" y="509721"/>
                    <a:pt x="95721" y="500181"/>
                  </a:cubicBezTo>
                  <a:cubicBezTo>
                    <a:pt x="95173" y="498630"/>
                    <a:pt x="93215" y="497180"/>
                    <a:pt x="91571" y="496508"/>
                  </a:cubicBezTo>
                  <a:cubicBezTo>
                    <a:pt x="87287" y="494763"/>
                    <a:pt x="72051" y="473214"/>
                    <a:pt x="58742" y="465129"/>
                  </a:cubicBezTo>
                  <a:cubicBezTo>
                    <a:pt x="57662" y="464469"/>
                    <a:pt x="56927" y="463229"/>
                    <a:pt x="56061" y="462228"/>
                  </a:cubicBezTo>
                  <a:cubicBezTo>
                    <a:pt x="35962" y="439026"/>
                    <a:pt x="41076" y="455557"/>
                    <a:pt x="48863" y="441450"/>
                  </a:cubicBezTo>
                  <a:cubicBezTo>
                    <a:pt x="54271" y="431656"/>
                    <a:pt x="88474" y="398218"/>
                    <a:pt x="89241" y="393552"/>
                  </a:cubicBezTo>
                  <a:cubicBezTo>
                    <a:pt x="89610" y="391306"/>
                    <a:pt x="99362" y="388837"/>
                    <a:pt x="109547" y="374050"/>
                  </a:cubicBezTo>
                  <a:cubicBezTo>
                    <a:pt x="115542" y="365345"/>
                    <a:pt x="117119" y="366514"/>
                    <a:pt x="119112" y="360233"/>
                  </a:cubicBezTo>
                  <a:cubicBezTo>
                    <a:pt x="127848" y="357523"/>
                    <a:pt x="132362" y="349036"/>
                    <a:pt x="122392" y="337791"/>
                  </a:cubicBezTo>
                  <a:cubicBezTo>
                    <a:pt x="115193" y="329674"/>
                    <a:pt x="63769" y="275868"/>
                    <a:pt x="61001" y="269644"/>
                  </a:cubicBezTo>
                  <a:cubicBezTo>
                    <a:pt x="60382" y="268256"/>
                    <a:pt x="58976" y="269047"/>
                    <a:pt x="54525" y="265386"/>
                  </a:cubicBezTo>
                  <a:cubicBezTo>
                    <a:pt x="78488" y="232346"/>
                    <a:pt x="90031" y="231889"/>
                    <a:pt x="88157" y="222620"/>
                  </a:cubicBezTo>
                  <a:cubicBezTo>
                    <a:pt x="109964" y="204319"/>
                    <a:pt x="99620" y="205475"/>
                    <a:pt x="105822" y="202931"/>
                  </a:cubicBezTo>
                  <a:cubicBezTo>
                    <a:pt x="106362" y="202713"/>
                    <a:pt x="105834" y="199513"/>
                    <a:pt x="105536" y="197740"/>
                  </a:cubicBezTo>
                  <a:cubicBezTo>
                    <a:pt x="102483" y="179650"/>
                    <a:pt x="91686" y="165964"/>
                    <a:pt x="76018" y="144316"/>
                  </a:cubicBezTo>
                  <a:cubicBezTo>
                    <a:pt x="71218" y="137690"/>
                    <a:pt x="74188" y="126016"/>
                    <a:pt x="71603" y="123766"/>
                  </a:cubicBezTo>
                  <a:cubicBezTo>
                    <a:pt x="71758" y="123551"/>
                    <a:pt x="72004" y="123352"/>
                    <a:pt x="72087" y="123126"/>
                  </a:cubicBezTo>
                  <a:cubicBezTo>
                    <a:pt x="76534" y="111117"/>
                    <a:pt x="87116" y="103617"/>
                    <a:pt x="93811" y="93278"/>
                  </a:cubicBezTo>
                  <a:cubicBezTo>
                    <a:pt x="95407" y="90809"/>
                    <a:pt x="131993" y="71856"/>
                    <a:pt x="129900" y="54935"/>
                  </a:cubicBezTo>
                  <a:cubicBezTo>
                    <a:pt x="133994" y="37839"/>
                    <a:pt x="98198" y="17483"/>
                    <a:pt x="81736" y="474"/>
                  </a:cubicBezTo>
                  <a:cubicBezTo>
                    <a:pt x="62589" y="-345"/>
                    <a:pt x="43637" y="-278"/>
                    <a:pt x="26992" y="2092"/>
                  </a:cubicBezTo>
                  <a:cubicBezTo>
                    <a:pt x="35720" y="7505"/>
                    <a:pt x="54922" y="31264"/>
                    <a:pt x="61934" y="35942"/>
                  </a:cubicBezTo>
                  <a:cubicBezTo>
                    <a:pt x="87466" y="52983"/>
                    <a:pt x="80664" y="53035"/>
                    <a:pt x="85762" y="54927"/>
                  </a:cubicBezTo>
                  <a:cubicBezTo>
                    <a:pt x="91238" y="56958"/>
                    <a:pt x="88637" y="55543"/>
                    <a:pt x="68760" y="75315"/>
                  </a:cubicBezTo>
                  <a:cubicBezTo>
                    <a:pt x="64888" y="79166"/>
                    <a:pt x="45055" y="100731"/>
                    <a:pt x="37479" y="100902"/>
                  </a:cubicBezTo>
                  <a:cubicBezTo>
                    <a:pt x="33155" y="114266"/>
                    <a:pt x="31793" y="116965"/>
                    <a:pt x="32932" y="119962"/>
                  </a:cubicBezTo>
                  <a:cubicBezTo>
                    <a:pt x="37066" y="130821"/>
                    <a:pt x="35334" y="137909"/>
                    <a:pt x="43967" y="146224"/>
                  </a:cubicBezTo>
                  <a:cubicBezTo>
                    <a:pt x="50133" y="152159"/>
                    <a:pt x="72063" y="190339"/>
                    <a:pt x="73465" y="192080"/>
                  </a:cubicBezTo>
                  <a:cubicBezTo>
                    <a:pt x="66107" y="195673"/>
                    <a:pt x="57046" y="201811"/>
                    <a:pt x="56018" y="209971"/>
                  </a:cubicBezTo>
                  <a:cubicBezTo>
                    <a:pt x="55593" y="213330"/>
                    <a:pt x="47024" y="215131"/>
                    <a:pt x="32456" y="237717"/>
                  </a:cubicBezTo>
                  <a:cubicBezTo>
                    <a:pt x="29720" y="241958"/>
                    <a:pt x="25094" y="244840"/>
                    <a:pt x="23557" y="249967"/>
                  </a:cubicBezTo>
                  <a:cubicBezTo>
                    <a:pt x="17558" y="251601"/>
                    <a:pt x="19261" y="257949"/>
                    <a:pt x="16573" y="261690"/>
                  </a:cubicBezTo>
                  <a:cubicBezTo>
                    <a:pt x="11264" y="269067"/>
                    <a:pt x="17859" y="282682"/>
                    <a:pt x="22914" y="290198"/>
                  </a:cubicBezTo>
                  <a:cubicBezTo>
                    <a:pt x="25682" y="294316"/>
                    <a:pt x="40834" y="296654"/>
                    <a:pt x="51309" y="313555"/>
                  </a:cubicBezTo>
                  <a:cubicBezTo>
                    <a:pt x="54660" y="318965"/>
                    <a:pt x="78405" y="340084"/>
                    <a:pt x="83038" y="344194"/>
                  </a:cubicBezTo>
                  <a:cubicBezTo>
                    <a:pt x="73223" y="353627"/>
                    <a:pt x="60898" y="369443"/>
                    <a:pt x="59651" y="371503"/>
                  </a:cubicBezTo>
                  <a:cubicBezTo>
                    <a:pt x="59167" y="372298"/>
                    <a:pt x="55275" y="372512"/>
                    <a:pt x="54537" y="374186"/>
                  </a:cubicBezTo>
                  <a:cubicBezTo>
                    <a:pt x="52238" y="379421"/>
                    <a:pt x="22779" y="409452"/>
                    <a:pt x="11070" y="429497"/>
                  </a:cubicBezTo>
                  <a:cubicBezTo>
                    <a:pt x="2834" y="433035"/>
                    <a:pt x="-163" y="441784"/>
                    <a:pt x="1568" y="448884"/>
                  </a:cubicBezTo>
                  <a:cubicBezTo>
                    <a:pt x="-271" y="452759"/>
                    <a:pt x="-1315" y="454965"/>
                    <a:pt x="3235" y="458070"/>
                  </a:cubicBezTo>
                  <a:cubicBezTo>
                    <a:pt x="11983" y="464044"/>
                    <a:pt x="19198" y="477452"/>
                    <a:pt x="21850" y="479753"/>
                  </a:cubicBezTo>
                  <a:cubicBezTo>
                    <a:pt x="34985" y="491146"/>
                    <a:pt x="83987" y="539302"/>
                    <a:pt x="84726" y="540749"/>
                  </a:cubicBezTo>
                  <a:cubicBezTo>
                    <a:pt x="74632" y="548874"/>
                    <a:pt x="29359" y="602763"/>
                    <a:pt x="25467" y="604401"/>
                  </a:cubicBezTo>
                  <a:cubicBezTo>
                    <a:pt x="21667" y="605999"/>
                    <a:pt x="17574" y="606003"/>
                    <a:pt x="14786" y="611214"/>
                  </a:cubicBezTo>
                  <a:cubicBezTo>
                    <a:pt x="32634" y="608109"/>
                    <a:pt x="53314" y="605327"/>
                    <a:pt x="76534" y="602843"/>
                  </a:cubicBezTo>
                  <a:cubicBezTo>
                    <a:pt x="88748" y="589749"/>
                    <a:pt x="121828" y="551788"/>
                    <a:pt x="122833" y="551088"/>
                  </a:cubicBezTo>
                  <a:close/>
                </a:path>
              </a:pathLst>
            </a:custGeom>
            <a:solidFill>
              <a:srgbClr val="FFD66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050;p17">
              <a:extLst>
                <a:ext uri="{FF2B5EF4-FFF2-40B4-BE49-F238E27FC236}">
                  <a16:creationId xmlns:a16="http://schemas.microsoft.com/office/drawing/2014/main" id="{364C9CAD-049A-F848-B791-83C87F0CC33A}"/>
                </a:ext>
              </a:extLst>
            </p:cNvPr>
            <p:cNvSpPr/>
            <p:nvPr/>
          </p:nvSpPr>
          <p:spPr>
            <a:xfrm>
              <a:off x="7570509" y="7939308"/>
              <a:ext cx="130949" cy="627375"/>
            </a:xfrm>
            <a:custGeom>
              <a:avLst/>
              <a:gdLst/>
              <a:ahLst/>
              <a:cxnLst/>
              <a:rect l="l" t="t" r="r" b="b"/>
              <a:pathLst>
                <a:path w="130949" h="627375" extrusionOk="0">
                  <a:moveTo>
                    <a:pt x="87758" y="617295"/>
                  </a:moveTo>
                  <a:cubicBezTo>
                    <a:pt x="90796" y="615629"/>
                    <a:pt x="94068" y="613236"/>
                    <a:pt x="95179" y="609242"/>
                  </a:cubicBezTo>
                  <a:cubicBezTo>
                    <a:pt x="95787" y="607055"/>
                    <a:pt x="105690" y="605704"/>
                    <a:pt x="117459" y="592038"/>
                  </a:cubicBezTo>
                  <a:cubicBezTo>
                    <a:pt x="122545" y="586115"/>
                    <a:pt x="136486" y="578034"/>
                    <a:pt x="128569" y="557626"/>
                  </a:cubicBezTo>
                  <a:cubicBezTo>
                    <a:pt x="130145" y="553159"/>
                    <a:pt x="117943" y="545014"/>
                    <a:pt x="113103" y="543404"/>
                  </a:cubicBezTo>
                  <a:cubicBezTo>
                    <a:pt x="108874" y="542001"/>
                    <a:pt x="84744" y="516291"/>
                    <a:pt x="81473" y="512717"/>
                  </a:cubicBezTo>
                  <a:cubicBezTo>
                    <a:pt x="79984" y="511087"/>
                    <a:pt x="79523" y="508500"/>
                    <a:pt x="77998" y="506922"/>
                  </a:cubicBezTo>
                  <a:cubicBezTo>
                    <a:pt x="34603" y="462135"/>
                    <a:pt x="46697" y="475316"/>
                    <a:pt x="51665" y="464942"/>
                  </a:cubicBezTo>
                  <a:cubicBezTo>
                    <a:pt x="55905" y="456086"/>
                    <a:pt x="88270" y="420128"/>
                    <a:pt x="98864" y="412373"/>
                  </a:cubicBezTo>
                  <a:cubicBezTo>
                    <a:pt x="110812" y="403624"/>
                    <a:pt x="111924" y="392204"/>
                    <a:pt x="127247" y="380728"/>
                  </a:cubicBezTo>
                  <a:cubicBezTo>
                    <a:pt x="130507" y="353050"/>
                    <a:pt x="107751" y="352505"/>
                    <a:pt x="103712" y="341073"/>
                  </a:cubicBezTo>
                  <a:cubicBezTo>
                    <a:pt x="103164" y="339523"/>
                    <a:pt x="101207" y="338072"/>
                    <a:pt x="99563" y="337400"/>
                  </a:cubicBezTo>
                  <a:cubicBezTo>
                    <a:pt x="95279" y="335655"/>
                    <a:pt x="80043" y="314107"/>
                    <a:pt x="66733" y="306022"/>
                  </a:cubicBezTo>
                  <a:cubicBezTo>
                    <a:pt x="65026" y="304985"/>
                    <a:pt x="66519" y="304309"/>
                    <a:pt x="50489" y="289804"/>
                  </a:cubicBezTo>
                  <a:cubicBezTo>
                    <a:pt x="63382" y="263943"/>
                    <a:pt x="132142" y="209537"/>
                    <a:pt x="117066" y="196956"/>
                  </a:cubicBezTo>
                  <a:cubicBezTo>
                    <a:pt x="118023" y="189559"/>
                    <a:pt x="114417" y="192095"/>
                    <a:pt x="96180" y="167494"/>
                  </a:cubicBezTo>
                  <a:cubicBezTo>
                    <a:pt x="92324" y="162295"/>
                    <a:pt x="76922" y="157207"/>
                    <a:pt x="72777" y="152242"/>
                  </a:cubicBezTo>
                  <a:cubicBezTo>
                    <a:pt x="52320" y="127732"/>
                    <a:pt x="65955" y="134935"/>
                    <a:pt x="67389" y="123813"/>
                  </a:cubicBezTo>
                  <a:cubicBezTo>
                    <a:pt x="128295" y="67416"/>
                    <a:pt x="112615" y="82405"/>
                    <a:pt x="85840" y="57697"/>
                  </a:cubicBezTo>
                  <a:cubicBezTo>
                    <a:pt x="33276" y="9234"/>
                    <a:pt x="39657" y="14517"/>
                    <a:pt x="44351" y="10410"/>
                  </a:cubicBezTo>
                  <a:cubicBezTo>
                    <a:pt x="56406" y="-131"/>
                    <a:pt x="47551" y="7254"/>
                    <a:pt x="54452" y="0"/>
                  </a:cubicBezTo>
                  <a:cubicBezTo>
                    <a:pt x="36898" y="556"/>
                    <a:pt x="18994" y="1121"/>
                    <a:pt x="804" y="1685"/>
                  </a:cubicBezTo>
                  <a:cubicBezTo>
                    <a:pt x="-8654" y="33434"/>
                    <a:pt x="68568" y="72802"/>
                    <a:pt x="62830" y="80100"/>
                  </a:cubicBezTo>
                  <a:cubicBezTo>
                    <a:pt x="47325" y="99852"/>
                    <a:pt x="48151" y="93786"/>
                    <a:pt x="46074" y="97216"/>
                  </a:cubicBezTo>
                  <a:cubicBezTo>
                    <a:pt x="33800" y="117504"/>
                    <a:pt x="35722" y="115318"/>
                    <a:pt x="35262" y="115414"/>
                  </a:cubicBezTo>
                  <a:cubicBezTo>
                    <a:pt x="29750" y="116574"/>
                    <a:pt x="31752" y="121984"/>
                    <a:pt x="27332" y="127919"/>
                  </a:cubicBezTo>
                  <a:cubicBezTo>
                    <a:pt x="19292" y="138715"/>
                    <a:pt x="19049" y="150604"/>
                    <a:pt x="26228" y="160128"/>
                  </a:cubicBezTo>
                  <a:cubicBezTo>
                    <a:pt x="30767" y="166146"/>
                    <a:pt x="61250" y="182992"/>
                    <a:pt x="61965" y="183791"/>
                  </a:cubicBezTo>
                  <a:cubicBezTo>
                    <a:pt x="68750" y="191376"/>
                    <a:pt x="68218" y="191201"/>
                    <a:pt x="77792" y="199878"/>
                  </a:cubicBezTo>
                  <a:cubicBezTo>
                    <a:pt x="77387" y="201854"/>
                    <a:pt x="77339" y="204469"/>
                    <a:pt x="73944" y="204354"/>
                  </a:cubicBezTo>
                  <a:cubicBezTo>
                    <a:pt x="71768" y="204278"/>
                    <a:pt x="73698" y="209629"/>
                    <a:pt x="68715" y="211696"/>
                  </a:cubicBezTo>
                  <a:cubicBezTo>
                    <a:pt x="62262" y="214375"/>
                    <a:pt x="61417" y="223350"/>
                    <a:pt x="53948" y="224893"/>
                  </a:cubicBezTo>
                  <a:cubicBezTo>
                    <a:pt x="52292" y="225234"/>
                    <a:pt x="15603" y="272322"/>
                    <a:pt x="15349" y="272521"/>
                  </a:cubicBezTo>
                  <a:cubicBezTo>
                    <a:pt x="-10465" y="292479"/>
                    <a:pt x="51879" y="339980"/>
                    <a:pt x="83784" y="372042"/>
                  </a:cubicBezTo>
                  <a:cubicBezTo>
                    <a:pt x="75620" y="378188"/>
                    <a:pt x="77176" y="381229"/>
                    <a:pt x="73472" y="383610"/>
                  </a:cubicBezTo>
                  <a:cubicBezTo>
                    <a:pt x="63136" y="390240"/>
                    <a:pt x="61460" y="398281"/>
                    <a:pt x="52713" y="407789"/>
                  </a:cubicBezTo>
                  <a:cubicBezTo>
                    <a:pt x="48528" y="412341"/>
                    <a:pt x="43453" y="416197"/>
                    <a:pt x="39911" y="421173"/>
                  </a:cubicBezTo>
                  <a:cubicBezTo>
                    <a:pt x="-22" y="477213"/>
                    <a:pt x="-649" y="459452"/>
                    <a:pt x="15460" y="493709"/>
                  </a:cubicBezTo>
                  <a:cubicBezTo>
                    <a:pt x="21269" y="496543"/>
                    <a:pt x="23790" y="502334"/>
                    <a:pt x="27364" y="507140"/>
                  </a:cubicBezTo>
                  <a:cubicBezTo>
                    <a:pt x="31732" y="513015"/>
                    <a:pt x="49945" y="526967"/>
                    <a:pt x="53265" y="538690"/>
                  </a:cubicBezTo>
                  <a:cubicBezTo>
                    <a:pt x="54218" y="542056"/>
                    <a:pt x="70577" y="549549"/>
                    <a:pt x="73603" y="559801"/>
                  </a:cubicBezTo>
                  <a:cubicBezTo>
                    <a:pt x="74238" y="561967"/>
                    <a:pt x="74429" y="556446"/>
                    <a:pt x="83720" y="568375"/>
                  </a:cubicBezTo>
                  <a:cubicBezTo>
                    <a:pt x="78935" y="574027"/>
                    <a:pt x="72642" y="578205"/>
                    <a:pt x="68115" y="584136"/>
                  </a:cubicBezTo>
                  <a:cubicBezTo>
                    <a:pt x="67543" y="584883"/>
                    <a:pt x="63664" y="584648"/>
                    <a:pt x="62743" y="586258"/>
                  </a:cubicBezTo>
                  <a:cubicBezTo>
                    <a:pt x="62703" y="586326"/>
                    <a:pt x="29568" y="618583"/>
                    <a:pt x="22075" y="626413"/>
                  </a:cubicBezTo>
                  <a:cubicBezTo>
                    <a:pt x="40487" y="626739"/>
                    <a:pt x="58665" y="627061"/>
                    <a:pt x="76593" y="627375"/>
                  </a:cubicBezTo>
                  <a:cubicBezTo>
                    <a:pt x="81302" y="626417"/>
                    <a:pt x="75906" y="623798"/>
                    <a:pt x="87758" y="617295"/>
                  </a:cubicBezTo>
                  <a:close/>
                </a:path>
              </a:pathLst>
            </a:custGeom>
            <a:solidFill>
              <a:srgbClr val="FFD66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051;p17">
              <a:extLst>
                <a:ext uri="{FF2B5EF4-FFF2-40B4-BE49-F238E27FC236}">
                  <a16:creationId xmlns:a16="http://schemas.microsoft.com/office/drawing/2014/main" id="{A4482FCC-003B-A544-9A22-DD266B94F7C8}"/>
                </a:ext>
              </a:extLst>
            </p:cNvPr>
            <p:cNvSpPr/>
            <p:nvPr/>
          </p:nvSpPr>
          <p:spPr>
            <a:xfrm>
              <a:off x="7269169" y="7947965"/>
              <a:ext cx="126108" cy="613363"/>
            </a:xfrm>
            <a:custGeom>
              <a:avLst/>
              <a:gdLst/>
              <a:ahLst/>
              <a:cxnLst/>
              <a:rect l="l" t="t" r="r" b="b"/>
              <a:pathLst>
                <a:path w="126108" h="613363" extrusionOk="0">
                  <a:moveTo>
                    <a:pt x="122805" y="561256"/>
                  </a:moveTo>
                  <a:cubicBezTo>
                    <a:pt x="131941" y="549021"/>
                    <a:pt x="114149" y="548182"/>
                    <a:pt x="112751" y="544390"/>
                  </a:cubicBezTo>
                  <a:cubicBezTo>
                    <a:pt x="109269" y="534894"/>
                    <a:pt x="97718" y="533280"/>
                    <a:pt x="94831" y="526872"/>
                  </a:cubicBezTo>
                  <a:cubicBezTo>
                    <a:pt x="88101" y="511938"/>
                    <a:pt x="74740" y="507446"/>
                    <a:pt x="54513" y="480917"/>
                  </a:cubicBezTo>
                  <a:cubicBezTo>
                    <a:pt x="58785" y="473806"/>
                    <a:pt x="61930" y="477717"/>
                    <a:pt x="74116" y="460859"/>
                  </a:cubicBezTo>
                  <a:cubicBezTo>
                    <a:pt x="91889" y="436274"/>
                    <a:pt x="118739" y="414074"/>
                    <a:pt x="116273" y="402666"/>
                  </a:cubicBezTo>
                  <a:cubicBezTo>
                    <a:pt x="113593" y="390244"/>
                    <a:pt x="54958" y="337452"/>
                    <a:pt x="49375" y="324887"/>
                  </a:cubicBezTo>
                  <a:cubicBezTo>
                    <a:pt x="48771" y="323532"/>
                    <a:pt x="47433" y="324275"/>
                    <a:pt x="43117" y="320801"/>
                  </a:cubicBezTo>
                  <a:cubicBezTo>
                    <a:pt x="49331" y="312597"/>
                    <a:pt x="81843" y="276317"/>
                    <a:pt x="87319" y="273069"/>
                  </a:cubicBezTo>
                  <a:cubicBezTo>
                    <a:pt x="97075" y="267282"/>
                    <a:pt x="92727" y="267159"/>
                    <a:pt x="98699" y="264952"/>
                  </a:cubicBezTo>
                  <a:cubicBezTo>
                    <a:pt x="103305" y="263251"/>
                    <a:pt x="102582" y="256323"/>
                    <a:pt x="108058" y="255381"/>
                  </a:cubicBezTo>
                  <a:cubicBezTo>
                    <a:pt x="108312" y="255337"/>
                    <a:pt x="107311" y="257770"/>
                    <a:pt x="112080" y="233769"/>
                  </a:cubicBezTo>
                  <a:cubicBezTo>
                    <a:pt x="110202" y="231893"/>
                    <a:pt x="109181" y="228665"/>
                    <a:pt x="108625" y="227317"/>
                  </a:cubicBezTo>
                  <a:cubicBezTo>
                    <a:pt x="81093" y="219618"/>
                    <a:pt x="58583" y="166556"/>
                    <a:pt x="50491" y="162255"/>
                  </a:cubicBezTo>
                  <a:cubicBezTo>
                    <a:pt x="45190" y="159444"/>
                    <a:pt x="42239" y="154802"/>
                    <a:pt x="39968" y="149821"/>
                  </a:cubicBezTo>
                  <a:cubicBezTo>
                    <a:pt x="41290" y="148680"/>
                    <a:pt x="42470" y="147241"/>
                    <a:pt x="43633" y="145639"/>
                  </a:cubicBezTo>
                  <a:cubicBezTo>
                    <a:pt x="56609" y="127744"/>
                    <a:pt x="74426" y="122147"/>
                    <a:pt x="88196" y="108179"/>
                  </a:cubicBezTo>
                  <a:cubicBezTo>
                    <a:pt x="107386" y="88710"/>
                    <a:pt x="112493" y="82743"/>
                    <a:pt x="124846" y="75282"/>
                  </a:cubicBezTo>
                  <a:cubicBezTo>
                    <a:pt x="122078" y="71442"/>
                    <a:pt x="127315" y="71331"/>
                    <a:pt x="125842" y="64510"/>
                  </a:cubicBezTo>
                  <a:cubicBezTo>
                    <a:pt x="125711" y="63894"/>
                    <a:pt x="125926" y="64049"/>
                    <a:pt x="126065" y="62717"/>
                  </a:cubicBezTo>
                  <a:cubicBezTo>
                    <a:pt x="121256" y="54433"/>
                    <a:pt x="128288" y="61648"/>
                    <a:pt x="68760" y="0"/>
                  </a:cubicBezTo>
                  <a:cubicBezTo>
                    <a:pt x="52643" y="465"/>
                    <a:pt x="36450" y="930"/>
                    <a:pt x="20194" y="1395"/>
                  </a:cubicBezTo>
                  <a:cubicBezTo>
                    <a:pt x="30264" y="19895"/>
                    <a:pt x="36855" y="10673"/>
                    <a:pt x="49236" y="30647"/>
                  </a:cubicBezTo>
                  <a:cubicBezTo>
                    <a:pt x="52802" y="36407"/>
                    <a:pt x="80835" y="61207"/>
                    <a:pt x="82645" y="62801"/>
                  </a:cubicBezTo>
                  <a:cubicBezTo>
                    <a:pt x="62558" y="85498"/>
                    <a:pt x="60417" y="78943"/>
                    <a:pt x="40794" y="105472"/>
                  </a:cubicBezTo>
                  <a:cubicBezTo>
                    <a:pt x="35378" y="112790"/>
                    <a:pt x="26885" y="110679"/>
                    <a:pt x="11864" y="130348"/>
                  </a:cubicBezTo>
                  <a:cubicBezTo>
                    <a:pt x="6285" y="134823"/>
                    <a:pt x="3759" y="133039"/>
                    <a:pt x="1234" y="142928"/>
                  </a:cubicBezTo>
                  <a:cubicBezTo>
                    <a:pt x="853" y="144435"/>
                    <a:pt x="1472" y="146275"/>
                    <a:pt x="897" y="147647"/>
                  </a:cubicBezTo>
                  <a:cubicBezTo>
                    <a:pt x="-1343" y="152941"/>
                    <a:pt x="944" y="157533"/>
                    <a:pt x="4109" y="160875"/>
                  </a:cubicBezTo>
                  <a:cubicBezTo>
                    <a:pt x="11526" y="168710"/>
                    <a:pt x="13059" y="176179"/>
                    <a:pt x="22374" y="182412"/>
                  </a:cubicBezTo>
                  <a:cubicBezTo>
                    <a:pt x="26095" y="184900"/>
                    <a:pt x="35319" y="205038"/>
                    <a:pt x="38475" y="208643"/>
                  </a:cubicBezTo>
                  <a:cubicBezTo>
                    <a:pt x="41803" y="212443"/>
                    <a:pt x="46520" y="215114"/>
                    <a:pt x="49490" y="219125"/>
                  </a:cubicBezTo>
                  <a:cubicBezTo>
                    <a:pt x="66469" y="242068"/>
                    <a:pt x="50193" y="221005"/>
                    <a:pt x="70265" y="239640"/>
                  </a:cubicBezTo>
                  <a:cubicBezTo>
                    <a:pt x="61545" y="249096"/>
                    <a:pt x="52547" y="263009"/>
                    <a:pt x="41060" y="271841"/>
                  </a:cubicBezTo>
                  <a:cubicBezTo>
                    <a:pt x="38312" y="273960"/>
                    <a:pt x="34830" y="276277"/>
                    <a:pt x="33782" y="279243"/>
                  </a:cubicBezTo>
                  <a:cubicBezTo>
                    <a:pt x="30395" y="288822"/>
                    <a:pt x="21373" y="294665"/>
                    <a:pt x="18137" y="304178"/>
                  </a:cubicBezTo>
                  <a:cubicBezTo>
                    <a:pt x="12614" y="308475"/>
                    <a:pt x="14774" y="313145"/>
                    <a:pt x="10923" y="316273"/>
                  </a:cubicBezTo>
                  <a:cubicBezTo>
                    <a:pt x="1294" y="324100"/>
                    <a:pt x="10152" y="339153"/>
                    <a:pt x="17200" y="349409"/>
                  </a:cubicBezTo>
                  <a:cubicBezTo>
                    <a:pt x="18050" y="350649"/>
                    <a:pt x="30526" y="354036"/>
                    <a:pt x="39678" y="368799"/>
                  </a:cubicBezTo>
                  <a:cubicBezTo>
                    <a:pt x="43248" y="374563"/>
                    <a:pt x="70316" y="398643"/>
                    <a:pt x="75696" y="403171"/>
                  </a:cubicBezTo>
                  <a:cubicBezTo>
                    <a:pt x="59965" y="417659"/>
                    <a:pt x="77352" y="396326"/>
                    <a:pt x="54521" y="428133"/>
                  </a:cubicBezTo>
                  <a:cubicBezTo>
                    <a:pt x="33365" y="457568"/>
                    <a:pt x="23625" y="463248"/>
                    <a:pt x="14604" y="485488"/>
                  </a:cubicBezTo>
                  <a:cubicBezTo>
                    <a:pt x="9835" y="497246"/>
                    <a:pt x="18598" y="500112"/>
                    <a:pt x="46345" y="525278"/>
                  </a:cubicBezTo>
                  <a:cubicBezTo>
                    <a:pt x="71404" y="548003"/>
                    <a:pt x="74728" y="554172"/>
                    <a:pt x="81716" y="560306"/>
                  </a:cubicBezTo>
                  <a:cubicBezTo>
                    <a:pt x="56065" y="581373"/>
                    <a:pt x="67072" y="572024"/>
                    <a:pt x="39579" y="601574"/>
                  </a:cubicBezTo>
                  <a:cubicBezTo>
                    <a:pt x="33953" y="607624"/>
                    <a:pt x="30462" y="610883"/>
                    <a:pt x="30780" y="612660"/>
                  </a:cubicBezTo>
                  <a:cubicBezTo>
                    <a:pt x="44995" y="612891"/>
                    <a:pt x="59171" y="613125"/>
                    <a:pt x="73294" y="613364"/>
                  </a:cubicBezTo>
                  <a:cubicBezTo>
                    <a:pt x="110186" y="579230"/>
                    <a:pt x="119446" y="580057"/>
                    <a:pt x="122805" y="561256"/>
                  </a:cubicBezTo>
                  <a:close/>
                </a:path>
              </a:pathLst>
            </a:custGeom>
            <a:solidFill>
              <a:srgbClr val="FFD66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052;p17">
              <a:extLst>
                <a:ext uri="{FF2B5EF4-FFF2-40B4-BE49-F238E27FC236}">
                  <a16:creationId xmlns:a16="http://schemas.microsoft.com/office/drawing/2014/main" id="{34B87140-46BF-0643-9BB0-EA773411F073}"/>
                </a:ext>
              </a:extLst>
            </p:cNvPr>
            <p:cNvSpPr/>
            <p:nvPr/>
          </p:nvSpPr>
          <p:spPr>
            <a:xfrm>
              <a:off x="6978059" y="7956806"/>
              <a:ext cx="129955" cy="600544"/>
            </a:xfrm>
            <a:custGeom>
              <a:avLst/>
              <a:gdLst/>
              <a:ahLst/>
              <a:cxnLst/>
              <a:rect l="l" t="t" r="r" b="b"/>
              <a:pathLst>
                <a:path w="129955" h="600544" extrusionOk="0">
                  <a:moveTo>
                    <a:pt x="116998" y="538256"/>
                  </a:moveTo>
                  <a:cubicBezTo>
                    <a:pt x="111439" y="523561"/>
                    <a:pt x="99138" y="523942"/>
                    <a:pt x="95770" y="514434"/>
                  </a:cubicBezTo>
                  <a:cubicBezTo>
                    <a:pt x="95223" y="512884"/>
                    <a:pt x="93265" y="511433"/>
                    <a:pt x="91621" y="510761"/>
                  </a:cubicBezTo>
                  <a:cubicBezTo>
                    <a:pt x="87337" y="509016"/>
                    <a:pt x="72101" y="487468"/>
                    <a:pt x="58791" y="479383"/>
                  </a:cubicBezTo>
                  <a:cubicBezTo>
                    <a:pt x="55182" y="477189"/>
                    <a:pt x="62873" y="481899"/>
                    <a:pt x="42099" y="462752"/>
                  </a:cubicBezTo>
                  <a:cubicBezTo>
                    <a:pt x="96116" y="399533"/>
                    <a:pt x="115620" y="385653"/>
                    <a:pt x="119162" y="374491"/>
                  </a:cubicBezTo>
                  <a:cubicBezTo>
                    <a:pt x="147294" y="365754"/>
                    <a:pt x="103863" y="336347"/>
                    <a:pt x="87992" y="314338"/>
                  </a:cubicBezTo>
                  <a:cubicBezTo>
                    <a:pt x="79975" y="303220"/>
                    <a:pt x="66812" y="296852"/>
                    <a:pt x="61051" y="283901"/>
                  </a:cubicBezTo>
                  <a:cubicBezTo>
                    <a:pt x="60435" y="282514"/>
                    <a:pt x="59026" y="283305"/>
                    <a:pt x="54575" y="279644"/>
                  </a:cubicBezTo>
                  <a:cubicBezTo>
                    <a:pt x="78685" y="246401"/>
                    <a:pt x="90084" y="246187"/>
                    <a:pt x="88206" y="236877"/>
                  </a:cubicBezTo>
                  <a:cubicBezTo>
                    <a:pt x="110013" y="218576"/>
                    <a:pt x="99670" y="219733"/>
                    <a:pt x="105872" y="217189"/>
                  </a:cubicBezTo>
                  <a:cubicBezTo>
                    <a:pt x="106412" y="216970"/>
                    <a:pt x="105884" y="213771"/>
                    <a:pt x="105586" y="211998"/>
                  </a:cubicBezTo>
                  <a:cubicBezTo>
                    <a:pt x="100654" y="182861"/>
                    <a:pt x="83350" y="177280"/>
                    <a:pt x="78053" y="161082"/>
                  </a:cubicBezTo>
                  <a:cubicBezTo>
                    <a:pt x="77744" y="160132"/>
                    <a:pt x="76695" y="159441"/>
                    <a:pt x="76072" y="158570"/>
                  </a:cubicBezTo>
                  <a:cubicBezTo>
                    <a:pt x="71271" y="151944"/>
                    <a:pt x="74245" y="140277"/>
                    <a:pt x="71656" y="138019"/>
                  </a:cubicBezTo>
                  <a:cubicBezTo>
                    <a:pt x="71811" y="137805"/>
                    <a:pt x="72054" y="137606"/>
                    <a:pt x="72141" y="137379"/>
                  </a:cubicBezTo>
                  <a:cubicBezTo>
                    <a:pt x="76584" y="125383"/>
                    <a:pt x="87170" y="117882"/>
                    <a:pt x="93861" y="107543"/>
                  </a:cubicBezTo>
                  <a:cubicBezTo>
                    <a:pt x="101139" y="96294"/>
                    <a:pt x="165218" y="80187"/>
                    <a:pt x="103081" y="33096"/>
                  </a:cubicBezTo>
                  <a:cubicBezTo>
                    <a:pt x="79308" y="15077"/>
                    <a:pt x="84386" y="16329"/>
                    <a:pt x="67916" y="0"/>
                  </a:cubicBezTo>
                  <a:cubicBezTo>
                    <a:pt x="7482" y="2027"/>
                    <a:pt x="11671" y="262"/>
                    <a:pt x="16103" y="5406"/>
                  </a:cubicBezTo>
                  <a:cubicBezTo>
                    <a:pt x="21300" y="11436"/>
                    <a:pt x="23043" y="14715"/>
                    <a:pt x="25152" y="15395"/>
                  </a:cubicBezTo>
                  <a:cubicBezTo>
                    <a:pt x="29202" y="16711"/>
                    <a:pt x="48523" y="35874"/>
                    <a:pt x="51045" y="39738"/>
                  </a:cubicBezTo>
                  <a:cubicBezTo>
                    <a:pt x="58331" y="50923"/>
                    <a:pt x="71958" y="53937"/>
                    <a:pt x="82691" y="66744"/>
                  </a:cubicBezTo>
                  <a:cubicBezTo>
                    <a:pt x="84839" y="69308"/>
                    <a:pt x="85562" y="68763"/>
                    <a:pt x="88655" y="70588"/>
                  </a:cubicBezTo>
                  <a:cubicBezTo>
                    <a:pt x="88504" y="70842"/>
                    <a:pt x="45641" y="114976"/>
                    <a:pt x="37536" y="115163"/>
                  </a:cubicBezTo>
                  <a:cubicBezTo>
                    <a:pt x="29103" y="141219"/>
                    <a:pt x="27586" y="129954"/>
                    <a:pt x="72995" y="205638"/>
                  </a:cubicBezTo>
                  <a:cubicBezTo>
                    <a:pt x="73876" y="207112"/>
                    <a:pt x="73995" y="205475"/>
                    <a:pt x="70513" y="208027"/>
                  </a:cubicBezTo>
                  <a:cubicBezTo>
                    <a:pt x="49528" y="223406"/>
                    <a:pt x="60110" y="222118"/>
                    <a:pt x="53661" y="227341"/>
                  </a:cubicBezTo>
                  <a:cubicBezTo>
                    <a:pt x="41928" y="236845"/>
                    <a:pt x="24092" y="262603"/>
                    <a:pt x="23603" y="264229"/>
                  </a:cubicBezTo>
                  <a:cubicBezTo>
                    <a:pt x="17603" y="265863"/>
                    <a:pt x="19307" y="272211"/>
                    <a:pt x="16619" y="275951"/>
                  </a:cubicBezTo>
                  <a:cubicBezTo>
                    <a:pt x="12303" y="281953"/>
                    <a:pt x="15185" y="301995"/>
                    <a:pt x="30889" y="309588"/>
                  </a:cubicBezTo>
                  <a:cubicBezTo>
                    <a:pt x="49425" y="318551"/>
                    <a:pt x="36111" y="316810"/>
                    <a:pt x="83080" y="358452"/>
                  </a:cubicBezTo>
                  <a:cubicBezTo>
                    <a:pt x="73265" y="367889"/>
                    <a:pt x="60944" y="383693"/>
                    <a:pt x="59693" y="385760"/>
                  </a:cubicBezTo>
                  <a:cubicBezTo>
                    <a:pt x="59212" y="386555"/>
                    <a:pt x="55317" y="386770"/>
                    <a:pt x="54579" y="388443"/>
                  </a:cubicBezTo>
                  <a:cubicBezTo>
                    <a:pt x="54467" y="388702"/>
                    <a:pt x="9078" y="444586"/>
                    <a:pt x="7407" y="445882"/>
                  </a:cubicBezTo>
                  <a:cubicBezTo>
                    <a:pt x="-1372" y="452671"/>
                    <a:pt x="2296" y="461825"/>
                    <a:pt x="764" y="464942"/>
                  </a:cubicBezTo>
                  <a:cubicBezTo>
                    <a:pt x="-1714" y="469970"/>
                    <a:pt x="2098" y="471381"/>
                    <a:pt x="8423" y="475992"/>
                  </a:cubicBezTo>
                  <a:cubicBezTo>
                    <a:pt x="27296" y="505459"/>
                    <a:pt x="91824" y="552721"/>
                    <a:pt x="80495" y="557702"/>
                  </a:cubicBezTo>
                  <a:cubicBezTo>
                    <a:pt x="80241" y="557813"/>
                    <a:pt x="47304" y="595409"/>
                    <a:pt x="47118" y="595667"/>
                  </a:cubicBezTo>
                  <a:cubicBezTo>
                    <a:pt x="45577" y="597770"/>
                    <a:pt x="43758" y="599117"/>
                    <a:pt x="43167" y="600012"/>
                  </a:cubicBezTo>
                  <a:cubicBezTo>
                    <a:pt x="59383" y="600179"/>
                    <a:pt x="75627" y="600357"/>
                    <a:pt x="91887" y="600544"/>
                  </a:cubicBezTo>
                  <a:cubicBezTo>
                    <a:pt x="101524" y="588607"/>
                    <a:pt x="122640" y="565509"/>
                    <a:pt x="122882" y="565338"/>
                  </a:cubicBezTo>
                  <a:cubicBezTo>
                    <a:pt x="134878" y="556978"/>
                    <a:pt x="129795" y="541253"/>
                    <a:pt x="116998" y="538256"/>
                  </a:cubicBezTo>
                  <a:close/>
                </a:path>
              </a:pathLst>
            </a:custGeom>
            <a:solidFill>
              <a:srgbClr val="FFD66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2683;p69">
            <a:extLst>
              <a:ext uri="{FF2B5EF4-FFF2-40B4-BE49-F238E27FC236}">
                <a16:creationId xmlns:a16="http://schemas.microsoft.com/office/drawing/2014/main" id="{B95C555C-34BA-5C4E-9EA3-12A906CE5F3A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rgbClr val="FDF2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89;p13">
            <a:extLst>
              <a:ext uri="{FF2B5EF4-FFF2-40B4-BE49-F238E27FC236}">
                <a16:creationId xmlns:a16="http://schemas.microsoft.com/office/drawing/2014/main" id="{E19A34C5-216E-8C40-A644-324938D8C143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개요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41F952-AFEE-114F-AEAF-1B5EA1EB77A4}"/>
              </a:ext>
            </a:extLst>
          </p:cNvPr>
          <p:cNvSpPr txBox="1"/>
          <p:nvPr/>
        </p:nvSpPr>
        <p:spPr>
          <a:xfrm>
            <a:off x="547764" y="1149140"/>
            <a:ext cx="5885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주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2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투어나비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여행사와 미팅을 통한 기획 구체화</a:t>
            </a:r>
          </a:p>
        </p:txBody>
      </p:sp>
    </p:spTree>
    <p:extLst>
      <p:ext uri="{BB962C8B-B14F-4D97-AF65-F5344CB8AC3E}">
        <p14:creationId xmlns:p14="http://schemas.microsoft.com/office/powerpoint/2010/main" val="274811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13">
            <a:extLst>
              <a:ext uri="{FF2B5EF4-FFF2-40B4-BE49-F238E27FC236}">
                <a16:creationId xmlns:a16="http://schemas.microsoft.com/office/drawing/2014/main" id="{E5381770-F10F-BC45-AA99-ED84E3A21ECF}"/>
              </a:ext>
            </a:extLst>
          </p:cNvPr>
          <p:cNvSpPr txBox="1"/>
          <p:nvPr/>
        </p:nvSpPr>
        <p:spPr>
          <a:xfrm>
            <a:off x="750638" y="513054"/>
            <a:ext cx="30436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요구사항 마인드맵</a:t>
            </a:r>
            <a:endParaRPr sz="25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8B46C8-4EDB-4146-B1BB-0E7F755EEB84}"/>
              </a:ext>
            </a:extLst>
          </p:cNvPr>
          <p:cNvSpPr/>
          <p:nvPr/>
        </p:nvSpPr>
        <p:spPr>
          <a:xfrm flipH="1">
            <a:off x="558017" y="520488"/>
            <a:ext cx="115956" cy="398376"/>
          </a:xfrm>
          <a:prstGeom prst="rect">
            <a:avLst/>
          </a:prstGeom>
          <a:solidFill>
            <a:srgbClr val="FF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Google Shape;1005;p17">
            <a:extLst>
              <a:ext uri="{FF2B5EF4-FFF2-40B4-BE49-F238E27FC236}">
                <a16:creationId xmlns:a16="http://schemas.microsoft.com/office/drawing/2014/main" id="{7B326790-232D-5A4B-912F-808077AA2578}"/>
              </a:ext>
            </a:extLst>
          </p:cNvPr>
          <p:cNvGrpSpPr/>
          <p:nvPr/>
        </p:nvGrpSpPr>
        <p:grpSpPr>
          <a:xfrm rot="18416614">
            <a:off x="418581" y="251910"/>
            <a:ext cx="226284" cy="396061"/>
            <a:chOff x="16468698" y="525187"/>
            <a:chExt cx="1108576" cy="1962562"/>
          </a:xfrm>
        </p:grpSpPr>
        <p:grpSp>
          <p:nvGrpSpPr>
            <p:cNvPr id="8" name="Google Shape;1006;p17">
              <a:extLst>
                <a:ext uri="{FF2B5EF4-FFF2-40B4-BE49-F238E27FC236}">
                  <a16:creationId xmlns:a16="http://schemas.microsoft.com/office/drawing/2014/main" id="{CFB9F50F-4222-BA4E-B8F8-710640AA5091}"/>
                </a:ext>
              </a:extLst>
            </p:cNvPr>
            <p:cNvGrpSpPr/>
            <p:nvPr/>
          </p:nvGrpSpPr>
          <p:grpSpPr>
            <a:xfrm>
              <a:off x="16468698" y="525187"/>
              <a:ext cx="1108576" cy="1962562"/>
              <a:chOff x="16468698" y="525187"/>
              <a:chExt cx="1108576" cy="1962562"/>
            </a:xfrm>
          </p:grpSpPr>
          <p:sp>
            <p:nvSpPr>
              <p:cNvPr id="10" name="Google Shape;1007;p17">
                <a:extLst>
                  <a:ext uri="{FF2B5EF4-FFF2-40B4-BE49-F238E27FC236}">
                    <a16:creationId xmlns:a16="http://schemas.microsoft.com/office/drawing/2014/main" id="{5021BB98-7B72-5747-A577-E84745D2F0F7}"/>
                  </a:ext>
                </a:extLst>
              </p:cNvPr>
              <p:cNvSpPr/>
              <p:nvPr/>
            </p:nvSpPr>
            <p:spPr>
              <a:xfrm>
                <a:off x="16570725" y="1578547"/>
                <a:ext cx="416746" cy="909202"/>
              </a:xfrm>
              <a:custGeom>
                <a:avLst/>
                <a:gdLst/>
                <a:ahLst/>
                <a:cxnLst/>
                <a:rect l="l" t="t" r="r" b="b"/>
                <a:pathLst>
                  <a:path w="416746" h="909202" extrusionOk="0">
                    <a:moveTo>
                      <a:pt x="382844" y="242990"/>
                    </a:moveTo>
                    <a:cubicBezTo>
                      <a:pt x="274423" y="469254"/>
                      <a:pt x="164312" y="674534"/>
                      <a:pt x="33606" y="900123"/>
                    </a:cubicBezTo>
                    <a:cubicBezTo>
                      <a:pt x="23932" y="916824"/>
                      <a:pt x="-4157" y="908997"/>
                      <a:pt x="521" y="888755"/>
                    </a:cubicBezTo>
                    <a:cubicBezTo>
                      <a:pt x="124475" y="352788"/>
                      <a:pt x="201384" y="-6302"/>
                      <a:pt x="234512" y="84"/>
                    </a:cubicBezTo>
                    <a:cubicBezTo>
                      <a:pt x="306700" y="14026"/>
                      <a:pt x="397640" y="39170"/>
                      <a:pt x="414792" y="122983"/>
                    </a:cubicBezTo>
                    <a:cubicBezTo>
                      <a:pt x="423607" y="166117"/>
                      <a:pt x="400777" y="205442"/>
                      <a:pt x="382844" y="242990"/>
                    </a:cubicBezTo>
                    <a:close/>
                  </a:path>
                </a:pathLst>
              </a:custGeom>
              <a:solidFill>
                <a:srgbClr val="A5BEFD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008;p17">
                <a:extLst>
                  <a:ext uri="{FF2B5EF4-FFF2-40B4-BE49-F238E27FC236}">
                    <a16:creationId xmlns:a16="http://schemas.microsoft.com/office/drawing/2014/main" id="{F8966ADF-BB28-1F47-A333-03F3020924C1}"/>
                  </a:ext>
                </a:extLst>
              </p:cNvPr>
              <p:cNvSpPr/>
              <p:nvPr/>
            </p:nvSpPr>
            <p:spPr>
              <a:xfrm>
                <a:off x="16734905" y="1577901"/>
                <a:ext cx="250283" cy="365032"/>
              </a:xfrm>
              <a:custGeom>
                <a:avLst/>
                <a:gdLst/>
                <a:ahLst/>
                <a:cxnLst/>
                <a:rect l="l" t="t" r="r" b="b"/>
                <a:pathLst>
                  <a:path w="250283" h="365032" extrusionOk="0">
                    <a:moveTo>
                      <a:pt x="159359" y="365033"/>
                    </a:moveTo>
                    <a:cubicBezTo>
                      <a:pt x="17654" y="218162"/>
                      <a:pt x="25253" y="226397"/>
                      <a:pt x="0" y="199106"/>
                    </a:cubicBezTo>
                    <a:cubicBezTo>
                      <a:pt x="51852" y="-1013"/>
                      <a:pt x="51719" y="-2857"/>
                      <a:pt x="70333" y="730"/>
                    </a:cubicBezTo>
                    <a:cubicBezTo>
                      <a:pt x="345223" y="53821"/>
                      <a:pt x="245558" y="191825"/>
                      <a:pt x="159359" y="365033"/>
                    </a:cubicBezTo>
                    <a:close/>
                  </a:path>
                </a:pathLst>
              </a:custGeom>
              <a:solidFill>
                <a:srgbClr val="4F5CA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010;p17">
                <a:extLst>
                  <a:ext uri="{FF2B5EF4-FFF2-40B4-BE49-F238E27FC236}">
                    <a16:creationId xmlns:a16="http://schemas.microsoft.com/office/drawing/2014/main" id="{42E7831C-FC43-6444-B8A5-56CD7E8254F6}"/>
                  </a:ext>
                </a:extLst>
              </p:cNvPr>
              <p:cNvSpPr/>
              <p:nvPr/>
            </p:nvSpPr>
            <p:spPr>
              <a:xfrm>
                <a:off x="16812645" y="1216837"/>
                <a:ext cx="461663" cy="197925"/>
              </a:xfrm>
              <a:custGeom>
                <a:avLst/>
                <a:gdLst/>
                <a:ahLst/>
                <a:cxnLst/>
                <a:rect l="l" t="t" r="r" b="b"/>
                <a:pathLst>
                  <a:path w="461663" h="197925" extrusionOk="0">
                    <a:moveTo>
                      <a:pt x="452660" y="170947"/>
                    </a:moveTo>
                    <a:cubicBezTo>
                      <a:pt x="271176" y="160216"/>
                      <a:pt x="206396" y="158881"/>
                      <a:pt x="21159" y="2885"/>
                    </a:cubicBezTo>
                    <a:cubicBezTo>
                      <a:pt x="11407" y="-5331"/>
                      <a:pt x="-6141" y="5397"/>
                      <a:pt x="2172" y="17549"/>
                    </a:cubicBezTo>
                    <a:cubicBezTo>
                      <a:pt x="90081" y="146046"/>
                      <a:pt x="321016" y="225565"/>
                      <a:pt x="455107" y="189010"/>
                    </a:cubicBezTo>
                    <a:cubicBezTo>
                      <a:pt x="465404" y="186204"/>
                      <a:pt x="462800" y="171547"/>
                      <a:pt x="452660" y="1709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009;p17">
                <a:extLst>
                  <a:ext uri="{FF2B5EF4-FFF2-40B4-BE49-F238E27FC236}">
                    <a16:creationId xmlns:a16="http://schemas.microsoft.com/office/drawing/2014/main" id="{03E14CA8-477E-654C-9ABB-CA47B90C7EB4}"/>
                  </a:ext>
                </a:extLst>
              </p:cNvPr>
              <p:cNvSpPr/>
              <p:nvPr/>
            </p:nvSpPr>
            <p:spPr>
              <a:xfrm>
                <a:off x="16468698" y="525187"/>
                <a:ext cx="1108576" cy="1308630"/>
              </a:xfrm>
              <a:custGeom>
                <a:avLst/>
                <a:gdLst/>
                <a:ahLst/>
                <a:cxnLst/>
                <a:rect l="l" t="t" r="r" b="b"/>
                <a:pathLst>
                  <a:path w="1108576" h="1308630" extrusionOk="0">
                    <a:moveTo>
                      <a:pt x="687651" y="3536"/>
                    </a:moveTo>
                    <a:cubicBezTo>
                      <a:pt x="359654" y="-26350"/>
                      <a:pt x="611808" y="128464"/>
                      <a:pt x="348329" y="650412"/>
                    </a:cubicBezTo>
                    <a:cubicBezTo>
                      <a:pt x="225215" y="650412"/>
                      <a:pt x="71090" y="740305"/>
                      <a:pt x="10827" y="820052"/>
                    </a:cubicBezTo>
                    <a:cubicBezTo>
                      <a:pt x="-45205" y="894197"/>
                      <a:pt x="121805" y="1164187"/>
                      <a:pt x="383257" y="1264231"/>
                    </a:cubicBezTo>
                    <a:cubicBezTo>
                      <a:pt x="639297" y="1363383"/>
                      <a:pt x="948867" y="1278600"/>
                      <a:pt x="957055" y="1184295"/>
                    </a:cubicBezTo>
                    <a:cubicBezTo>
                      <a:pt x="965748" y="1084146"/>
                      <a:pt x="911128" y="914274"/>
                      <a:pt x="820078" y="832008"/>
                    </a:cubicBezTo>
                    <a:cubicBezTo>
                      <a:pt x="975771" y="260933"/>
                      <a:pt x="1266476" y="323378"/>
                      <a:pt x="1001217" y="124241"/>
                    </a:cubicBezTo>
                    <a:cubicBezTo>
                      <a:pt x="945385" y="82325"/>
                      <a:pt x="824466" y="15998"/>
                      <a:pt x="687651" y="3536"/>
                    </a:cubicBezTo>
                    <a:close/>
                  </a:path>
                </a:pathLst>
              </a:custGeom>
              <a:solidFill>
                <a:srgbClr val="FFAA0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1011;p17">
              <a:extLst>
                <a:ext uri="{FF2B5EF4-FFF2-40B4-BE49-F238E27FC236}">
                  <a16:creationId xmlns:a16="http://schemas.microsoft.com/office/drawing/2014/main" id="{1A7700FA-47B7-C34E-95DC-0DCF69AA2F09}"/>
                </a:ext>
              </a:extLst>
            </p:cNvPr>
            <p:cNvSpPr/>
            <p:nvPr/>
          </p:nvSpPr>
          <p:spPr>
            <a:xfrm>
              <a:off x="17003420" y="557710"/>
              <a:ext cx="523816" cy="271503"/>
            </a:xfrm>
            <a:custGeom>
              <a:avLst/>
              <a:gdLst/>
              <a:ahLst/>
              <a:cxnLst/>
              <a:rect l="l" t="t" r="r" b="b"/>
              <a:pathLst>
                <a:path w="523816" h="271503" extrusionOk="0">
                  <a:moveTo>
                    <a:pt x="507461" y="175952"/>
                  </a:moveTo>
                  <a:cubicBezTo>
                    <a:pt x="502430" y="168985"/>
                    <a:pt x="488278" y="172945"/>
                    <a:pt x="492215" y="182385"/>
                  </a:cubicBezTo>
                  <a:cubicBezTo>
                    <a:pt x="571646" y="372915"/>
                    <a:pt x="-111636" y="90533"/>
                    <a:pt x="37869" y="18900"/>
                  </a:cubicBezTo>
                  <a:cubicBezTo>
                    <a:pt x="48041" y="14025"/>
                    <a:pt x="40876" y="-3261"/>
                    <a:pt x="30136" y="542"/>
                  </a:cubicBezTo>
                  <a:cubicBezTo>
                    <a:pt x="-29182" y="21538"/>
                    <a:pt x="12164" y="92472"/>
                    <a:pt x="42915" y="119281"/>
                  </a:cubicBezTo>
                  <a:cubicBezTo>
                    <a:pt x="93842" y="163682"/>
                    <a:pt x="163093" y="191103"/>
                    <a:pt x="225050" y="216130"/>
                  </a:cubicBezTo>
                  <a:cubicBezTo>
                    <a:pt x="509085" y="330853"/>
                    <a:pt x="555219" y="242094"/>
                    <a:pt x="507461" y="175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A84DED-01AD-3048-9C81-F1DC8E43670D}"/>
              </a:ext>
            </a:extLst>
          </p:cNvPr>
          <p:cNvSpPr txBox="1"/>
          <p:nvPr/>
        </p:nvSpPr>
        <p:spPr>
          <a:xfrm>
            <a:off x="11706609" y="6536059"/>
            <a:ext cx="381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9</a:t>
            </a:r>
            <a:endParaRPr 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E1CEDD-9751-0046-B419-183FC71474AD}"/>
              </a:ext>
            </a:extLst>
          </p:cNvPr>
          <p:cNvSpPr/>
          <p:nvPr/>
        </p:nvSpPr>
        <p:spPr>
          <a:xfrm>
            <a:off x="1844298" y="6632367"/>
            <a:ext cx="9763933" cy="45719"/>
          </a:xfrm>
          <a:prstGeom prst="rect">
            <a:avLst/>
          </a:pr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4BD56D-BB85-5742-9BB7-67AA233530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8" y="6509422"/>
            <a:ext cx="1379654" cy="22254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2988E6-9A40-1C43-BF18-5B2ECFB90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481" y="1470755"/>
            <a:ext cx="7537989" cy="5065528"/>
          </a:xfrm>
          <a:prstGeom prst="rect">
            <a:avLst/>
          </a:prstGeom>
        </p:spPr>
      </p:pic>
      <p:sp>
        <p:nvSpPr>
          <p:cNvPr id="19" name="Google Shape;2683;p69">
            <a:extLst>
              <a:ext uri="{FF2B5EF4-FFF2-40B4-BE49-F238E27FC236}">
                <a16:creationId xmlns:a16="http://schemas.microsoft.com/office/drawing/2014/main" id="{01B8D3D2-C792-3749-8FA6-086FCA019C10}"/>
              </a:ext>
            </a:extLst>
          </p:cNvPr>
          <p:cNvSpPr/>
          <p:nvPr/>
        </p:nvSpPr>
        <p:spPr>
          <a:xfrm rot="21177900">
            <a:off x="11043380" y="236881"/>
            <a:ext cx="817313" cy="472503"/>
          </a:xfrm>
          <a:custGeom>
            <a:avLst/>
            <a:gdLst/>
            <a:ahLst/>
            <a:cxnLst/>
            <a:rect l="l" t="t" r="r" b="b"/>
            <a:pathLst>
              <a:path w="38992" h="24365" extrusionOk="0">
                <a:moveTo>
                  <a:pt x="19051" y="1"/>
                </a:moveTo>
                <a:cubicBezTo>
                  <a:pt x="15817" y="1"/>
                  <a:pt x="12595" y="258"/>
                  <a:pt x="9397" y="816"/>
                </a:cubicBezTo>
                <a:cubicBezTo>
                  <a:pt x="5854" y="1420"/>
                  <a:pt x="2678" y="2129"/>
                  <a:pt x="1365" y="5908"/>
                </a:cubicBezTo>
                <a:cubicBezTo>
                  <a:pt x="0" y="9951"/>
                  <a:pt x="2783" y="12195"/>
                  <a:pt x="4594" y="15305"/>
                </a:cubicBezTo>
                <a:cubicBezTo>
                  <a:pt x="6510" y="18534"/>
                  <a:pt x="8859" y="21762"/>
                  <a:pt x="12350" y="23403"/>
                </a:cubicBezTo>
                <a:cubicBezTo>
                  <a:pt x="13823" y="24056"/>
                  <a:pt x="15337" y="24364"/>
                  <a:pt x="16830" y="24364"/>
                </a:cubicBezTo>
                <a:cubicBezTo>
                  <a:pt x="19449" y="24364"/>
                  <a:pt x="22005" y="23415"/>
                  <a:pt x="24162" y="21710"/>
                </a:cubicBezTo>
                <a:cubicBezTo>
                  <a:pt x="25920" y="20345"/>
                  <a:pt x="27561" y="18757"/>
                  <a:pt x="29529" y="17773"/>
                </a:cubicBezTo>
                <a:cubicBezTo>
                  <a:pt x="32692" y="16132"/>
                  <a:pt x="36196" y="16080"/>
                  <a:pt x="37942" y="12470"/>
                </a:cubicBezTo>
                <a:cubicBezTo>
                  <a:pt x="38821" y="10830"/>
                  <a:pt x="38992" y="9242"/>
                  <a:pt x="38663" y="7811"/>
                </a:cubicBezTo>
                <a:cubicBezTo>
                  <a:pt x="38165" y="5252"/>
                  <a:pt x="36144" y="3166"/>
                  <a:pt x="33466" y="2076"/>
                </a:cubicBezTo>
                <a:cubicBezTo>
                  <a:pt x="29739" y="541"/>
                  <a:pt x="25592" y="265"/>
                  <a:pt x="21655" y="55"/>
                </a:cubicBezTo>
                <a:cubicBezTo>
                  <a:pt x="20786" y="19"/>
                  <a:pt x="19918" y="1"/>
                  <a:pt x="19051" y="1"/>
                </a:cubicBezTo>
                <a:close/>
              </a:path>
            </a:pathLst>
          </a:custGeom>
          <a:solidFill>
            <a:srgbClr val="FDF2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9;p13">
            <a:extLst>
              <a:ext uri="{FF2B5EF4-FFF2-40B4-BE49-F238E27FC236}">
                <a16:creationId xmlns:a16="http://schemas.microsoft.com/office/drawing/2014/main" id="{465DD31E-54A9-E041-ADBB-E51FEFF4993D}"/>
              </a:ext>
            </a:extLst>
          </p:cNvPr>
          <p:cNvSpPr txBox="1"/>
          <p:nvPr/>
        </p:nvSpPr>
        <p:spPr>
          <a:xfrm>
            <a:off x="11225404" y="292833"/>
            <a:ext cx="753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ABeeZee"/>
              </a:rPr>
              <a:t>개요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5989A9-DC58-854E-A890-21AF7D6DF095}"/>
              </a:ext>
            </a:extLst>
          </p:cNvPr>
          <p:cNvSpPr/>
          <p:nvPr/>
        </p:nvSpPr>
        <p:spPr>
          <a:xfrm>
            <a:off x="1844298" y="1455257"/>
            <a:ext cx="1301858" cy="62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3E6C55-44FC-0C49-A837-11C73BB74C85}"/>
              </a:ext>
            </a:extLst>
          </p:cNvPr>
          <p:cNvSpPr txBox="1"/>
          <p:nvPr/>
        </p:nvSpPr>
        <p:spPr>
          <a:xfrm>
            <a:off x="547764" y="1149140"/>
            <a:ext cx="5885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사용자 페르소나 및 전문가 인터뷰 반영</a:t>
            </a:r>
          </a:p>
        </p:txBody>
      </p:sp>
    </p:spTree>
    <p:extLst>
      <p:ext uri="{BB962C8B-B14F-4D97-AF65-F5344CB8AC3E}">
        <p14:creationId xmlns:p14="http://schemas.microsoft.com/office/powerpoint/2010/main" val="2521788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9349</TotalTime>
  <Words>4323</Words>
  <Application>Microsoft Macintosh PowerPoint</Application>
  <PresentationFormat>와이드스크린</PresentationFormat>
  <Paragraphs>1032</Paragraphs>
  <Slides>64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6" baseType="lpstr">
      <vt:lpstr>Noto Sans KR Light</vt:lpstr>
      <vt:lpstr>맑은 고딕</vt:lpstr>
      <vt:lpstr>Calibri</vt:lpstr>
      <vt:lpstr>NanumGothic</vt:lpstr>
      <vt:lpstr>Noto Sans KR</vt:lpstr>
      <vt:lpstr>Wingdings</vt:lpstr>
      <vt:lpstr>Arial</vt:lpstr>
      <vt:lpstr>Noto Sans KR Medium</vt:lpstr>
      <vt:lpstr>맑은 고딕</vt:lpstr>
      <vt:lpstr>Calibri Light</vt:lpstr>
      <vt:lpstr>Noto Sans KR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우태균</cp:lastModifiedBy>
  <cp:revision>324</cp:revision>
  <cp:lastPrinted>2022-08-26T13:36:28Z</cp:lastPrinted>
  <dcterms:created xsi:type="dcterms:W3CDTF">2022-08-05T09:58:41Z</dcterms:created>
  <dcterms:modified xsi:type="dcterms:W3CDTF">2022-08-27T01:33:18Z</dcterms:modified>
</cp:coreProperties>
</file>